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94660"/>
  </p:normalViewPr>
  <p:slideViewPr>
    <p:cSldViewPr showGuides="1">
      <p:cViewPr>
        <p:scale>
          <a:sx n="50" d="100"/>
          <a:sy n="50" d="100"/>
        </p:scale>
        <p:origin x="714" y="3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F96B6-3348-A1F0-CA1E-4FF1AEA7B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132856"/>
            <a:ext cx="11520000" cy="214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99468-8578-7682-CBF6-6D45091A5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87D48-B74F-583A-26B0-1C919D7F2939}"/>
              </a:ext>
            </a:extLst>
          </p:cNvPr>
          <p:cNvSpPr/>
          <p:nvPr/>
        </p:nvSpPr>
        <p:spPr bwMode="white">
          <a:xfrm>
            <a:off x="815206" y="1844823"/>
            <a:ext cx="2046942" cy="236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7A935-397D-4B73-161C-AC4AEB63B2A7}"/>
              </a:ext>
            </a:extLst>
          </p:cNvPr>
          <p:cNvSpPr/>
          <p:nvPr/>
        </p:nvSpPr>
        <p:spPr bwMode="white">
          <a:xfrm>
            <a:off x="3861818" y="1268759"/>
            <a:ext cx="2046942" cy="176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988C23-638A-886E-2CFB-D82A95147359}"/>
              </a:ext>
            </a:extLst>
          </p:cNvPr>
          <p:cNvSpPr/>
          <p:nvPr/>
        </p:nvSpPr>
        <p:spPr bwMode="white">
          <a:xfrm>
            <a:off x="7079801" y="1326043"/>
            <a:ext cx="3513123" cy="176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98C89D-37CF-4C87-FDA7-8042058FA2D0}"/>
              </a:ext>
            </a:extLst>
          </p:cNvPr>
          <p:cNvSpPr/>
          <p:nvPr/>
        </p:nvSpPr>
        <p:spPr bwMode="white">
          <a:xfrm>
            <a:off x="1986244" y="871558"/>
            <a:ext cx="875901" cy="39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1C27AF-0312-C491-BC52-AA84DD7F84AB}"/>
              </a:ext>
            </a:extLst>
          </p:cNvPr>
          <p:cNvSpPr/>
          <p:nvPr/>
        </p:nvSpPr>
        <p:spPr bwMode="white">
          <a:xfrm>
            <a:off x="5350191" y="885779"/>
            <a:ext cx="875901" cy="39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DC1A94-097C-BAC5-42A1-D30227678E0D}"/>
              </a:ext>
            </a:extLst>
          </p:cNvPr>
          <p:cNvSpPr/>
          <p:nvPr/>
        </p:nvSpPr>
        <p:spPr bwMode="white">
          <a:xfrm>
            <a:off x="8588952" y="870221"/>
            <a:ext cx="875901" cy="39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2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EA8D0-B227-F725-DCE9-91D39FD99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22260-A527-2BAB-0695-C8437CAE703E}"/>
              </a:ext>
            </a:extLst>
          </p:cNvPr>
          <p:cNvSpPr/>
          <p:nvPr/>
        </p:nvSpPr>
        <p:spPr bwMode="white">
          <a:xfrm>
            <a:off x="1024661" y="1966643"/>
            <a:ext cx="1485223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8FF60-B180-46A6-105F-DD3CFFC5C621}"/>
              </a:ext>
            </a:extLst>
          </p:cNvPr>
          <p:cNvSpPr/>
          <p:nvPr/>
        </p:nvSpPr>
        <p:spPr bwMode="white">
          <a:xfrm>
            <a:off x="4671074" y="1966643"/>
            <a:ext cx="1237685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ED746-CD84-B1BA-1646-789E1AB17453}"/>
              </a:ext>
            </a:extLst>
          </p:cNvPr>
          <p:cNvSpPr/>
          <p:nvPr/>
        </p:nvSpPr>
        <p:spPr bwMode="white">
          <a:xfrm>
            <a:off x="8327008" y="1957120"/>
            <a:ext cx="2304000" cy="2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919F4-4790-AC9F-7D38-2D7B63786530}"/>
              </a:ext>
            </a:extLst>
          </p:cNvPr>
          <p:cNvSpPr/>
          <p:nvPr/>
        </p:nvSpPr>
        <p:spPr bwMode="white">
          <a:xfrm>
            <a:off x="1024661" y="2433300"/>
            <a:ext cx="875900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F9CFF1-D632-3C38-483D-A4D886F31A4E}"/>
              </a:ext>
            </a:extLst>
          </p:cNvPr>
          <p:cNvSpPr/>
          <p:nvPr/>
        </p:nvSpPr>
        <p:spPr bwMode="white">
          <a:xfrm>
            <a:off x="4671074" y="2433300"/>
            <a:ext cx="875900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B58B88-11F9-1244-BC28-0551F0C8E36E}"/>
              </a:ext>
            </a:extLst>
          </p:cNvPr>
          <p:cNvSpPr/>
          <p:nvPr/>
        </p:nvSpPr>
        <p:spPr bwMode="white">
          <a:xfrm>
            <a:off x="8327008" y="2433300"/>
            <a:ext cx="1323371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66234C-0DD2-267C-FC03-3B44ABDD70E0}"/>
              </a:ext>
            </a:extLst>
          </p:cNvPr>
          <p:cNvSpPr/>
          <p:nvPr/>
        </p:nvSpPr>
        <p:spPr bwMode="white">
          <a:xfrm>
            <a:off x="8327008" y="2909480"/>
            <a:ext cx="752132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9878D0-A794-EF4E-0E55-B32EF7F7CB8F}"/>
              </a:ext>
            </a:extLst>
          </p:cNvPr>
          <p:cNvSpPr/>
          <p:nvPr/>
        </p:nvSpPr>
        <p:spPr bwMode="white">
          <a:xfrm>
            <a:off x="1024661" y="3871364"/>
            <a:ext cx="1485223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E010B1-E5B7-473E-BD91-5B2FADEED89C}"/>
              </a:ext>
            </a:extLst>
          </p:cNvPr>
          <p:cNvSpPr/>
          <p:nvPr/>
        </p:nvSpPr>
        <p:spPr bwMode="white">
          <a:xfrm>
            <a:off x="4671074" y="3871364"/>
            <a:ext cx="2342082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7AB044-22FA-A0D4-E555-4CD08B3F0147}"/>
              </a:ext>
            </a:extLst>
          </p:cNvPr>
          <p:cNvSpPr/>
          <p:nvPr/>
        </p:nvSpPr>
        <p:spPr bwMode="white">
          <a:xfrm>
            <a:off x="8327008" y="3871364"/>
            <a:ext cx="1361454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341FC1-90C3-3B4F-FCFF-9D551ACA24DD}"/>
              </a:ext>
            </a:extLst>
          </p:cNvPr>
          <p:cNvSpPr/>
          <p:nvPr/>
        </p:nvSpPr>
        <p:spPr bwMode="white">
          <a:xfrm>
            <a:off x="1024661" y="4338021"/>
            <a:ext cx="504595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72859B-F081-BE25-3C0E-8A93360464FB}"/>
              </a:ext>
            </a:extLst>
          </p:cNvPr>
          <p:cNvSpPr/>
          <p:nvPr/>
        </p:nvSpPr>
        <p:spPr bwMode="white">
          <a:xfrm>
            <a:off x="4671074" y="4338021"/>
            <a:ext cx="1237685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6B8D7F-BA3E-6963-88CD-E1EA706C309A}"/>
              </a:ext>
            </a:extLst>
          </p:cNvPr>
          <p:cNvSpPr/>
          <p:nvPr/>
        </p:nvSpPr>
        <p:spPr bwMode="white">
          <a:xfrm>
            <a:off x="8327008" y="4338021"/>
            <a:ext cx="742611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011D3A-DC5A-A46B-4210-0BB00ED0C52B}"/>
              </a:ext>
            </a:extLst>
          </p:cNvPr>
          <p:cNvSpPr/>
          <p:nvPr/>
        </p:nvSpPr>
        <p:spPr bwMode="white">
          <a:xfrm>
            <a:off x="4671074" y="4804677"/>
            <a:ext cx="628363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50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3922A-C08A-E561-8099-1113E3CD6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8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4E046-8EB9-F1A3-E2A8-AA1AFEC1DBEA}"/>
              </a:ext>
            </a:extLst>
          </p:cNvPr>
          <p:cNvSpPr/>
          <p:nvPr/>
        </p:nvSpPr>
        <p:spPr bwMode="white">
          <a:xfrm>
            <a:off x="3223933" y="3005592"/>
            <a:ext cx="771173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4D0AE-2911-04AB-88D8-E7205C823084}"/>
              </a:ext>
            </a:extLst>
          </p:cNvPr>
          <p:cNvSpPr/>
          <p:nvPr/>
        </p:nvSpPr>
        <p:spPr bwMode="white">
          <a:xfrm>
            <a:off x="8136595" y="2807701"/>
            <a:ext cx="780694" cy="41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69695-8CAB-3D69-727E-FB038AC6CE4F}"/>
              </a:ext>
            </a:extLst>
          </p:cNvPr>
          <p:cNvSpPr/>
          <p:nvPr/>
        </p:nvSpPr>
        <p:spPr bwMode="white">
          <a:xfrm>
            <a:off x="3357223" y="3491498"/>
            <a:ext cx="913983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3F64E3-CDA4-1CA0-4AEC-BAA8C2CEAC7B}"/>
              </a:ext>
            </a:extLst>
          </p:cNvPr>
          <p:cNvSpPr/>
          <p:nvPr/>
        </p:nvSpPr>
        <p:spPr bwMode="white">
          <a:xfrm>
            <a:off x="8136595" y="3293607"/>
            <a:ext cx="780694" cy="41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4AB1A9-960E-A524-9EC9-6BD0C865326B}"/>
              </a:ext>
            </a:extLst>
          </p:cNvPr>
          <p:cNvSpPr/>
          <p:nvPr/>
        </p:nvSpPr>
        <p:spPr bwMode="white">
          <a:xfrm>
            <a:off x="3500033" y="3986931"/>
            <a:ext cx="1056793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CF9170-D9AF-42B3-F794-2329D5C23D17}"/>
              </a:ext>
            </a:extLst>
          </p:cNvPr>
          <p:cNvSpPr/>
          <p:nvPr/>
        </p:nvSpPr>
        <p:spPr bwMode="white">
          <a:xfrm>
            <a:off x="8136595" y="3789040"/>
            <a:ext cx="780694" cy="41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6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6D8B2-4F5F-6BD5-D584-D390396171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1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65EB5-CE39-7DAD-86BB-E3288E394147}"/>
              </a:ext>
            </a:extLst>
          </p:cNvPr>
          <p:cNvSpPr/>
          <p:nvPr/>
        </p:nvSpPr>
        <p:spPr bwMode="white">
          <a:xfrm>
            <a:off x="1767272" y="2551879"/>
            <a:ext cx="3141818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AB908-79E1-CB0F-0026-C56D9AFB1FEA}"/>
              </a:ext>
            </a:extLst>
          </p:cNvPr>
          <p:cNvSpPr/>
          <p:nvPr/>
        </p:nvSpPr>
        <p:spPr bwMode="white">
          <a:xfrm>
            <a:off x="1519734" y="3019752"/>
            <a:ext cx="6160441" cy="2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88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998A6-1056-AA0F-65F8-62AFCE9E3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0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283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5450E-E1D1-0D99-FC9A-DA9774006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4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7A163-4A92-3EDF-1114-EFBBCF40FA56}"/>
              </a:ext>
            </a:extLst>
          </p:cNvPr>
          <p:cNvSpPr/>
          <p:nvPr/>
        </p:nvSpPr>
        <p:spPr bwMode="white">
          <a:xfrm>
            <a:off x="681917" y="966669"/>
            <a:ext cx="6226512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36E71E-2F7B-1DE2-0D55-C97622C36B62}"/>
              </a:ext>
            </a:extLst>
          </p:cNvPr>
          <p:cNvSpPr/>
          <p:nvPr/>
        </p:nvSpPr>
        <p:spPr bwMode="white">
          <a:xfrm>
            <a:off x="681917" y="1442877"/>
            <a:ext cx="4017719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2114AB-5172-0E86-2371-25395F43CE93}"/>
              </a:ext>
            </a:extLst>
          </p:cNvPr>
          <p:cNvSpPr/>
          <p:nvPr/>
        </p:nvSpPr>
        <p:spPr bwMode="white">
          <a:xfrm>
            <a:off x="681917" y="1909561"/>
            <a:ext cx="3313190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73EBF1-19E0-CA1D-CB0A-D80E719EFD9F}"/>
              </a:ext>
            </a:extLst>
          </p:cNvPr>
          <p:cNvSpPr/>
          <p:nvPr/>
        </p:nvSpPr>
        <p:spPr bwMode="white">
          <a:xfrm>
            <a:off x="681917" y="2385769"/>
            <a:ext cx="2456330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EB0EE7-6BD2-4DC5-F88A-64F87309DDED}"/>
              </a:ext>
            </a:extLst>
          </p:cNvPr>
          <p:cNvSpPr/>
          <p:nvPr/>
        </p:nvSpPr>
        <p:spPr bwMode="white">
          <a:xfrm>
            <a:off x="681917" y="2852452"/>
            <a:ext cx="3757899" cy="5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1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48FC7-83EE-2E71-D251-FDBD22909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704B7-A8FA-41A9-F81C-B58A767FDCC9}"/>
              </a:ext>
            </a:extLst>
          </p:cNvPr>
          <p:cNvSpPr/>
          <p:nvPr/>
        </p:nvSpPr>
        <p:spPr bwMode="white">
          <a:xfrm>
            <a:off x="1234115" y="2054156"/>
            <a:ext cx="2646743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C1F7C-C131-060B-C346-17E1E7029975}"/>
              </a:ext>
            </a:extLst>
          </p:cNvPr>
          <p:cNvSpPr/>
          <p:nvPr/>
        </p:nvSpPr>
        <p:spPr bwMode="white">
          <a:xfrm>
            <a:off x="1024661" y="2531081"/>
            <a:ext cx="2123107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E964E-3F45-DFA7-51EA-5A35AA567563}"/>
              </a:ext>
            </a:extLst>
          </p:cNvPr>
          <p:cNvSpPr/>
          <p:nvPr/>
        </p:nvSpPr>
        <p:spPr bwMode="white">
          <a:xfrm>
            <a:off x="1024661" y="3008005"/>
            <a:ext cx="1323371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66DC51-7C46-BAC0-EF5D-03C876467603}"/>
              </a:ext>
            </a:extLst>
          </p:cNvPr>
          <p:cNvSpPr/>
          <p:nvPr/>
        </p:nvSpPr>
        <p:spPr bwMode="white">
          <a:xfrm>
            <a:off x="977056" y="3475391"/>
            <a:ext cx="5983039" cy="4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7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3F570-65EA-2512-FBA3-7B0E4F246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249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B2145-8F47-BDC5-8417-346639381DDE}"/>
              </a:ext>
            </a:extLst>
          </p:cNvPr>
          <p:cNvSpPr/>
          <p:nvPr/>
        </p:nvSpPr>
        <p:spPr bwMode="white">
          <a:xfrm>
            <a:off x="942937" y="2055006"/>
            <a:ext cx="3037090" cy="2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826701-214E-F940-9ECE-D12F4D764C1E}"/>
              </a:ext>
            </a:extLst>
          </p:cNvPr>
          <p:cNvSpPr/>
          <p:nvPr/>
        </p:nvSpPr>
        <p:spPr bwMode="white">
          <a:xfrm>
            <a:off x="952457" y="2522736"/>
            <a:ext cx="2770512" cy="2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D4859-2EFB-A242-73A1-CBA8ACD42733}"/>
              </a:ext>
            </a:extLst>
          </p:cNvPr>
          <p:cNvSpPr/>
          <p:nvPr/>
        </p:nvSpPr>
        <p:spPr bwMode="white">
          <a:xfrm>
            <a:off x="961978" y="3000012"/>
            <a:ext cx="4101310" cy="39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55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DF9CC-59E5-D60D-9F14-D181506DA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74262-728E-0367-0A78-63CB397C6DD5}"/>
              </a:ext>
            </a:extLst>
          </p:cNvPr>
          <p:cNvSpPr/>
          <p:nvPr/>
        </p:nvSpPr>
        <p:spPr bwMode="white">
          <a:xfrm>
            <a:off x="1005619" y="4294753"/>
            <a:ext cx="3817785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03AB8-7471-2855-C9E1-3883542603D5}"/>
              </a:ext>
            </a:extLst>
          </p:cNvPr>
          <p:cNvSpPr/>
          <p:nvPr/>
        </p:nvSpPr>
        <p:spPr bwMode="white">
          <a:xfrm>
            <a:off x="986578" y="4771544"/>
            <a:ext cx="3989157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626C7-A93A-4D91-B575-B92EF9546061}"/>
              </a:ext>
            </a:extLst>
          </p:cNvPr>
          <p:cNvSpPr/>
          <p:nvPr/>
        </p:nvSpPr>
        <p:spPr bwMode="white">
          <a:xfrm>
            <a:off x="986578" y="5238799"/>
            <a:ext cx="3132297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17DA4F-6061-E57A-745F-1F208030BC81}"/>
              </a:ext>
            </a:extLst>
          </p:cNvPr>
          <p:cNvSpPr/>
          <p:nvPr/>
        </p:nvSpPr>
        <p:spPr bwMode="white">
          <a:xfrm>
            <a:off x="977057" y="5715591"/>
            <a:ext cx="3998678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13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63A3B-266C-368E-ABBF-B52F22A5D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0000"/>
            <a:ext cx="11520000" cy="489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40D23E-1F7C-A553-9F08-D84255C1F839}"/>
              </a:ext>
            </a:extLst>
          </p:cNvPr>
          <p:cNvSpPr/>
          <p:nvPr/>
        </p:nvSpPr>
        <p:spPr bwMode="white">
          <a:xfrm>
            <a:off x="839955" y="3566280"/>
            <a:ext cx="2218314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8EB9B3-5EAE-D85D-C9FB-6495F33EDB7F}"/>
              </a:ext>
            </a:extLst>
          </p:cNvPr>
          <p:cNvSpPr/>
          <p:nvPr/>
        </p:nvSpPr>
        <p:spPr bwMode="white">
          <a:xfrm>
            <a:off x="1354070" y="4070969"/>
            <a:ext cx="1123438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7FD8AA-E95C-BF2D-1EB3-D41B5563E0BB}"/>
              </a:ext>
            </a:extLst>
          </p:cNvPr>
          <p:cNvSpPr/>
          <p:nvPr/>
        </p:nvSpPr>
        <p:spPr bwMode="white">
          <a:xfrm>
            <a:off x="1354070" y="4547091"/>
            <a:ext cx="599801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386A36-77AE-51A0-AA4B-D82D09B3B1B0}"/>
              </a:ext>
            </a:extLst>
          </p:cNvPr>
          <p:cNvSpPr/>
          <p:nvPr/>
        </p:nvSpPr>
        <p:spPr bwMode="white">
          <a:xfrm>
            <a:off x="849475" y="4994645"/>
            <a:ext cx="1951735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53CE3B-75E7-76D2-99DF-1A2E756FEB30}"/>
              </a:ext>
            </a:extLst>
          </p:cNvPr>
          <p:cNvSpPr/>
          <p:nvPr/>
        </p:nvSpPr>
        <p:spPr bwMode="white">
          <a:xfrm>
            <a:off x="820913" y="5470766"/>
            <a:ext cx="2865719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1FC83B-DD57-0839-AE2A-1BDC1A625FB6}"/>
              </a:ext>
            </a:extLst>
          </p:cNvPr>
          <p:cNvSpPr/>
          <p:nvPr/>
        </p:nvSpPr>
        <p:spPr bwMode="white">
          <a:xfrm>
            <a:off x="10344472" y="3429000"/>
            <a:ext cx="1510888" cy="15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3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D2DBD-821C-073E-CC79-9BFE57CA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22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9E48F-9D9B-47AE-8765-3FD98FFA958C}"/>
              </a:ext>
            </a:extLst>
          </p:cNvPr>
          <p:cNvSpPr/>
          <p:nvPr/>
        </p:nvSpPr>
        <p:spPr bwMode="white">
          <a:xfrm>
            <a:off x="8758267" y="1644172"/>
            <a:ext cx="333223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B62C8-44D7-E7D2-9F3A-52146CBF37F5}"/>
              </a:ext>
            </a:extLst>
          </p:cNvPr>
          <p:cNvSpPr/>
          <p:nvPr/>
        </p:nvSpPr>
        <p:spPr bwMode="white">
          <a:xfrm>
            <a:off x="10214928" y="1663254"/>
            <a:ext cx="32370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1E0F0-F115-1C6D-0E02-DD64D4E0EED5}"/>
              </a:ext>
            </a:extLst>
          </p:cNvPr>
          <p:cNvSpPr/>
          <p:nvPr/>
        </p:nvSpPr>
        <p:spPr bwMode="white">
          <a:xfrm>
            <a:off x="1903391" y="2273857"/>
            <a:ext cx="618842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A3B95-CA9F-A9DB-FE4C-40A6204120DB}"/>
              </a:ext>
            </a:extLst>
          </p:cNvPr>
          <p:cNvSpPr/>
          <p:nvPr/>
        </p:nvSpPr>
        <p:spPr bwMode="white">
          <a:xfrm>
            <a:off x="3588548" y="2273857"/>
            <a:ext cx="342743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2E425C-2D09-79F0-AB8F-3365E75AABED}"/>
              </a:ext>
            </a:extLst>
          </p:cNvPr>
          <p:cNvSpPr/>
          <p:nvPr/>
        </p:nvSpPr>
        <p:spPr bwMode="white">
          <a:xfrm>
            <a:off x="2607920" y="3475983"/>
            <a:ext cx="333223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FDF10E-BBBE-9F74-925E-DE7EF2BDAFDC}"/>
              </a:ext>
            </a:extLst>
          </p:cNvPr>
          <p:cNvSpPr/>
          <p:nvPr/>
        </p:nvSpPr>
        <p:spPr bwMode="white">
          <a:xfrm>
            <a:off x="6977904" y="3475983"/>
            <a:ext cx="466512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F28696-E746-F755-2D2E-39E9D674AC29}"/>
              </a:ext>
            </a:extLst>
          </p:cNvPr>
          <p:cNvSpPr/>
          <p:nvPr/>
        </p:nvSpPr>
        <p:spPr bwMode="white">
          <a:xfrm>
            <a:off x="10319656" y="3475983"/>
            <a:ext cx="771173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A5A3E8-19E5-3E4D-331C-EAEF6C638C78}"/>
              </a:ext>
            </a:extLst>
          </p:cNvPr>
          <p:cNvSpPr/>
          <p:nvPr/>
        </p:nvSpPr>
        <p:spPr bwMode="white">
          <a:xfrm>
            <a:off x="2617441" y="4086586"/>
            <a:ext cx="609322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AC1679-DE76-C88E-D84E-70CB7A218F31}"/>
              </a:ext>
            </a:extLst>
          </p:cNvPr>
          <p:cNvSpPr/>
          <p:nvPr/>
        </p:nvSpPr>
        <p:spPr bwMode="white">
          <a:xfrm>
            <a:off x="6501871" y="4086586"/>
            <a:ext cx="62836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E1026E-517C-C9C3-128B-C55296B33ED1}"/>
              </a:ext>
            </a:extLst>
          </p:cNvPr>
          <p:cNvSpPr/>
          <p:nvPr/>
        </p:nvSpPr>
        <p:spPr bwMode="white">
          <a:xfrm>
            <a:off x="10024515" y="4086586"/>
            <a:ext cx="47603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BA776E-8655-8B37-DF24-DE9742C3C9FB}"/>
              </a:ext>
            </a:extLst>
          </p:cNvPr>
          <p:cNvSpPr/>
          <p:nvPr/>
        </p:nvSpPr>
        <p:spPr bwMode="white">
          <a:xfrm>
            <a:off x="2598400" y="4697190"/>
            <a:ext cx="62836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9EE71C-6235-09F3-09BA-51E2F92463F8}"/>
              </a:ext>
            </a:extLst>
          </p:cNvPr>
          <p:cNvSpPr/>
          <p:nvPr/>
        </p:nvSpPr>
        <p:spPr bwMode="white">
          <a:xfrm>
            <a:off x="5264185" y="4697190"/>
            <a:ext cx="62836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1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FA548-F2C0-7A11-E126-726813E34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8B621-63C2-5789-CA28-AB3ACD4844EA}"/>
              </a:ext>
            </a:extLst>
          </p:cNvPr>
          <p:cNvSpPr/>
          <p:nvPr/>
        </p:nvSpPr>
        <p:spPr bwMode="white">
          <a:xfrm>
            <a:off x="7355900" y="764704"/>
            <a:ext cx="7045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B7AD2-DA58-B70F-3D23-07AAB190D8F2}"/>
              </a:ext>
            </a:extLst>
          </p:cNvPr>
          <p:cNvSpPr/>
          <p:nvPr/>
        </p:nvSpPr>
        <p:spPr bwMode="white">
          <a:xfrm>
            <a:off x="1395966" y="1671615"/>
            <a:ext cx="580760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628766-DDE7-EFCF-D843-9FD7F7B3F44E}"/>
              </a:ext>
            </a:extLst>
          </p:cNvPr>
          <p:cNvSpPr/>
          <p:nvPr/>
        </p:nvSpPr>
        <p:spPr bwMode="white">
          <a:xfrm>
            <a:off x="5461289" y="1671615"/>
            <a:ext cx="77117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C72337-822E-FD9F-A143-DBC1DA47CE95}"/>
              </a:ext>
            </a:extLst>
          </p:cNvPr>
          <p:cNvSpPr/>
          <p:nvPr/>
        </p:nvSpPr>
        <p:spPr bwMode="white">
          <a:xfrm>
            <a:off x="6308628" y="2093770"/>
            <a:ext cx="485553" cy="51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9FB0AB-D1E9-5E0D-EA1D-9D6F8E5DF71F}"/>
              </a:ext>
            </a:extLst>
          </p:cNvPr>
          <p:cNvSpPr/>
          <p:nvPr/>
        </p:nvSpPr>
        <p:spPr bwMode="white">
          <a:xfrm>
            <a:off x="9117223" y="2271761"/>
            <a:ext cx="485554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C1F6BBC6-55CC-9F91-2B3E-AD6DB8DF3FB1}"/>
              </a:ext>
            </a:extLst>
          </p:cNvPr>
          <p:cNvSpPr/>
          <p:nvPr/>
        </p:nvSpPr>
        <p:spPr bwMode="white">
          <a:xfrm>
            <a:off x="1698848" y="366407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6D2E4F1E-4018-EAEC-0C1C-166A9E2DB449}"/>
              </a:ext>
            </a:extLst>
          </p:cNvPr>
          <p:cNvSpPr/>
          <p:nvPr/>
        </p:nvSpPr>
        <p:spPr bwMode="white">
          <a:xfrm>
            <a:off x="5519936" y="366407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E1F03CA8-D8DF-7CFF-C919-DEB1C6F648AF}"/>
              </a:ext>
            </a:extLst>
          </p:cNvPr>
          <p:cNvSpPr/>
          <p:nvPr/>
        </p:nvSpPr>
        <p:spPr bwMode="white">
          <a:xfrm>
            <a:off x="8507104" y="366407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AB23F051-4B10-A3FF-78F9-66881D5FCC2F}"/>
              </a:ext>
            </a:extLst>
          </p:cNvPr>
          <p:cNvSpPr/>
          <p:nvPr/>
        </p:nvSpPr>
        <p:spPr bwMode="white">
          <a:xfrm>
            <a:off x="2473375" y="447737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EF4164AB-8E2B-4129-9CE8-06B2F2FED5AF}"/>
              </a:ext>
            </a:extLst>
          </p:cNvPr>
          <p:cNvSpPr/>
          <p:nvPr/>
        </p:nvSpPr>
        <p:spPr bwMode="white">
          <a:xfrm>
            <a:off x="5807968" y="447737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B0C2DD7E-1659-4F17-6A6E-922FE53F84B3}"/>
              </a:ext>
            </a:extLst>
          </p:cNvPr>
          <p:cNvSpPr/>
          <p:nvPr/>
        </p:nvSpPr>
        <p:spPr bwMode="white">
          <a:xfrm>
            <a:off x="8647235" y="447737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0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B302E-DA6F-12B6-9B85-A89852575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5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545B5-377F-D7FC-FBED-E1461AC781B7}"/>
              </a:ext>
            </a:extLst>
          </p:cNvPr>
          <p:cNvSpPr/>
          <p:nvPr/>
        </p:nvSpPr>
        <p:spPr bwMode="white">
          <a:xfrm>
            <a:off x="1415008" y="1644662"/>
            <a:ext cx="466512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D1E3CB-5EF2-F4D1-E86B-A168BD89E86D}"/>
              </a:ext>
            </a:extLst>
          </p:cNvPr>
          <p:cNvSpPr/>
          <p:nvPr/>
        </p:nvSpPr>
        <p:spPr bwMode="white">
          <a:xfrm>
            <a:off x="6165818" y="1644662"/>
            <a:ext cx="1056793" cy="22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72351C-8BC3-2448-D220-56EB7998B1C1}"/>
              </a:ext>
            </a:extLst>
          </p:cNvPr>
          <p:cNvSpPr/>
          <p:nvPr/>
        </p:nvSpPr>
        <p:spPr bwMode="white">
          <a:xfrm>
            <a:off x="1395966" y="2847578"/>
            <a:ext cx="209454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0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40969-8C3C-65B9-7CBA-AD99935A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0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567CE-7DD9-6630-A2AC-9AF33E9F513F}"/>
              </a:ext>
            </a:extLst>
          </p:cNvPr>
          <p:cNvSpPr/>
          <p:nvPr/>
        </p:nvSpPr>
        <p:spPr bwMode="white">
          <a:xfrm>
            <a:off x="11260921" y="1699802"/>
            <a:ext cx="257057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AB931-6FFE-4D02-BDA3-8FA12DAB7B17}"/>
              </a:ext>
            </a:extLst>
          </p:cNvPr>
          <p:cNvSpPr/>
          <p:nvPr/>
        </p:nvSpPr>
        <p:spPr bwMode="white">
          <a:xfrm>
            <a:off x="11251401" y="2299653"/>
            <a:ext cx="266578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F9532-E7D4-F12D-5377-9F4753760073}"/>
              </a:ext>
            </a:extLst>
          </p:cNvPr>
          <p:cNvSpPr/>
          <p:nvPr/>
        </p:nvSpPr>
        <p:spPr bwMode="white">
          <a:xfrm>
            <a:off x="11251401" y="2899505"/>
            <a:ext cx="266578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659BA6-A795-D8BA-F1AF-B6E54CC1644A}"/>
              </a:ext>
            </a:extLst>
          </p:cNvPr>
          <p:cNvSpPr/>
          <p:nvPr/>
        </p:nvSpPr>
        <p:spPr bwMode="white">
          <a:xfrm>
            <a:off x="11251401" y="3499356"/>
            <a:ext cx="266578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E86E0C-4E11-49D3-4252-4E20FC03023A}"/>
              </a:ext>
            </a:extLst>
          </p:cNvPr>
          <p:cNvSpPr/>
          <p:nvPr/>
        </p:nvSpPr>
        <p:spPr bwMode="white">
          <a:xfrm>
            <a:off x="11260921" y="4108729"/>
            <a:ext cx="257057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15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F3791-1D4B-6C63-9E93-DF4219BE9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450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28602-EE50-F06A-2719-82EF371529C5}"/>
              </a:ext>
            </a:extLst>
          </p:cNvPr>
          <p:cNvSpPr/>
          <p:nvPr/>
        </p:nvSpPr>
        <p:spPr bwMode="white">
          <a:xfrm>
            <a:off x="8782598" y="1538555"/>
            <a:ext cx="247537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E9AF3D-BE67-ABA0-57EB-A570A72B490B}"/>
              </a:ext>
            </a:extLst>
          </p:cNvPr>
          <p:cNvSpPr/>
          <p:nvPr/>
        </p:nvSpPr>
        <p:spPr bwMode="white">
          <a:xfrm>
            <a:off x="6935590" y="3349383"/>
            <a:ext cx="247537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1FA4FC-926F-1A53-16F9-20CD6C7A9035}"/>
              </a:ext>
            </a:extLst>
          </p:cNvPr>
          <p:cNvSpPr/>
          <p:nvPr/>
        </p:nvSpPr>
        <p:spPr bwMode="white">
          <a:xfrm>
            <a:off x="10629606" y="4445410"/>
            <a:ext cx="247537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55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74A97-C4DA-C941-6C77-732210321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6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00B33-C417-1006-529B-B8AC695BF4FE}"/>
              </a:ext>
            </a:extLst>
          </p:cNvPr>
          <p:cNvSpPr/>
          <p:nvPr/>
        </p:nvSpPr>
        <p:spPr bwMode="white">
          <a:xfrm>
            <a:off x="7574876" y="1052715"/>
            <a:ext cx="247536" cy="2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95B0D7-7C9E-8866-67D4-D7CC9B953B3A}"/>
              </a:ext>
            </a:extLst>
          </p:cNvPr>
          <p:cNvSpPr/>
          <p:nvPr/>
        </p:nvSpPr>
        <p:spPr bwMode="white">
          <a:xfrm>
            <a:off x="8193719" y="2016733"/>
            <a:ext cx="257057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7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5177B-734D-8F20-A782-342E4F518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7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F6B0E-F5BE-6106-F955-105612852CDF}"/>
              </a:ext>
            </a:extLst>
          </p:cNvPr>
          <p:cNvSpPr/>
          <p:nvPr/>
        </p:nvSpPr>
        <p:spPr bwMode="white">
          <a:xfrm>
            <a:off x="2909752" y="2028684"/>
            <a:ext cx="199933" cy="2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C75B9-B233-2EE5-0DEE-41E46E7488E5}"/>
              </a:ext>
            </a:extLst>
          </p:cNvPr>
          <p:cNvSpPr/>
          <p:nvPr/>
        </p:nvSpPr>
        <p:spPr bwMode="white">
          <a:xfrm>
            <a:off x="5575537" y="2019119"/>
            <a:ext cx="209454" cy="2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9BC439-3390-D547-2220-AFAF646E9419}"/>
              </a:ext>
            </a:extLst>
          </p:cNvPr>
          <p:cNvSpPr/>
          <p:nvPr/>
        </p:nvSpPr>
        <p:spPr bwMode="white">
          <a:xfrm>
            <a:off x="8250842" y="2019119"/>
            <a:ext cx="199933" cy="2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36D507-4FEA-FA02-2BC9-E29E299D5445}"/>
              </a:ext>
            </a:extLst>
          </p:cNvPr>
          <p:cNvSpPr/>
          <p:nvPr/>
        </p:nvSpPr>
        <p:spPr bwMode="white">
          <a:xfrm>
            <a:off x="10773818" y="2019119"/>
            <a:ext cx="495074" cy="2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C67FC9-A8E7-CCF4-380A-97D5C92DD294}"/>
              </a:ext>
            </a:extLst>
          </p:cNvPr>
          <p:cNvSpPr/>
          <p:nvPr/>
        </p:nvSpPr>
        <p:spPr bwMode="white">
          <a:xfrm>
            <a:off x="3052561" y="2506941"/>
            <a:ext cx="771173" cy="2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93C511-5767-34F6-845E-293190EA8FAE}"/>
              </a:ext>
            </a:extLst>
          </p:cNvPr>
          <p:cNvSpPr/>
          <p:nvPr/>
        </p:nvSpPr>
        <p:spPr bwMode="white">
          <a:xfrm>
            <a:off x="5604099" y="2506941"/>
            <a:ext cx="323702" cy="2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3E5AF8-35A0-4175-DAAF-1104B923D5F6}"/>
              </a:ext>
            </a:extLst>
          </p:cNvPr>
          <p:cNvSpPr/>
          <p:nvPr/>
        </p:nvSpPr>
        <p:spPr bwMode="white">
          <a:xfrm>
            <a:off x="7965223" y="2506941"/>
            <a:ext cx="628363" cy="2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F0EFF3-331A-55E4-3BDB-27FEA6AC5A6A}"/>
              </a:ext>
            </a:extLst>
          </p:cNvPr>
          <p:cNvSpPr/>
          <p:nvPr/>
        </p:nvSpPr>
        <p:spPr bwMode="white">
          <a:xfrm>
            <a:off x="10773818" y="2506941"/>
            <a:ext cx="352264" cy="2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30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E7F08-38A4-36F1-BB5B-AB652025A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5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E8F60-60D7-9B8F-B8E2-B4034A6E8624}"/>
              </a:ext>
            </a:extLst>
          </p:cNvPr>
          <p:cNvSpPr/>
          <p:nvPr/>
        </p:nvSpPr>
        <p:spPr bwMode="white">
          <a:xfrm>
            <a:off x="1100826" y="1831132"/>
            <a:ext cx="1904132" cy="182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EADD6D-9EE7-B659-82BD-42E0A9F0EC69}"/>
              </a:ext>
            </a:extLst>
          </p:cNvPr>
          <p:cNvSpPr/>
          <p:nvPr/>
        </p:nvSpPr>
        <p:spPr bwMode="white">
          <a:xfrm>
            <a:off x="3899900" y="2276872"/>
            <a:ext cx="2589620" cy="304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84452-E397-B828-5DC7-1419105CE9CA}"/>
              </a:ext>
            </a:extLst>
          </p:cNvPr>
          <p:cNvSpPr/>
          <p:nvPr/>
        </p:nvSpPr>
        <p:spPr bwMode="white">
          <a:xfrm>
            <a:off x="7374942" y="1831132"/>
            <a:ext cx="4097058" cy="19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93B64B-C248-4667-338C-1AC761B50FA6}"/>
              </a:ext>
            </a:extLst>
          </p:cNvPr>
          <p:cNvSpPr/>
          <p:nvPr/>
        </p:nvSpPr>
        <p:spPr bwMode="white">
          <a:xfrm>
            <a:off x="8983933" y="1490498"/>
            <a:ext cx="733090" cy="34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229AE1-ACAD-B1F8-B2B3-F6F8F873C38D}"/>
              </a:ext>
            </a:extLst>
          </p:cNvPr>
          <p:cNvSpPr/>
          <p:nvPr/>
        </p:nvSpPr>
        <p:spPr bwMode="white">
          <a:xfrm>
            <a:off x="5315295" y="1366683"/>
            <a:ext cx="1085355" cy="4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11B549-AA5B-386E-AADB-DF8B56E23D21}"/>
              </a:ext>
            </a:extLst>
          </p:cNvPr>
          <p:cNvSpPr/>
          <p:nvPr/>
        </p:nvSpPr>
        <p:spPr bwMode="white">
          <a:xfrm>
            <a:off x="2198913" y="1424999"/>
            <a:ext cx="1085355" cy="4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1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2023-08-27T14:43:53Z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