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C46C2-7A56-FB60-BD21-F22CE9756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72370"/>
            <a:ext cx="11520000" cy="211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BE394-00A4-12A7-AED9-D54E170EC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3A4CA-054B-45FD-E60E-5B6E645361FB}"/>
              </a:ext>
            </a:extLst>
          </p:cNvPr>
          <p:cNvSpPr/>
          <p:nvPr/>
        </p:nvSpPr>
        <p:spPr bwMode="white">
          <a:xfrm>
            <a:off x="1091305" y="2492896"/>
            <a:ext cx="2199272" cy="176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67C18B-A776-9A5F-F3B8-6B8539BE7FF5}"/>
              </a:ext>
            </a:extLst>
          </p:cNvPr>
          <p:cNvSpPr/>
          <p:nvPr/>
        </p:nvSpPr>
        <p:spPr bwMode="white">
          <a:xfrm>
            <a:off x="4766280" y="2060848"/>
            <a:ext cx="1989818" cy="240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4DBBE-C691-FF46-E745-E7A3E4923008}"/>
              </a:ext>
            </a:extLst>
          </p:cNvPr>
          <p:cNvSpPr/>
          <p:nvPr/>
        </p:nvSpPr>
        <p:spPr bwMode="white">
          <a:xfrm>
            <a:off x="8155636" y="1844823"/>
            <a:ext cx="2446809" cy="30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87D8CF-C9BA-3527-BB33-38C4F6D4D28F}"/>
              </a:ext>
            </a:extLst>
          </p:cNvPr>
          <p:cNvSpPr/>
          <p:nvPr/>
        </p:nvSpPr>
        <p:spPr bwMode="white">
          <a:xfrm>
            <a:off x="2419425" y="1384198"/>
            <a:ext cx="99322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0B47C8-9DAF-868C-4004-165266A55DC4}"/>
              </a:ext>
            </a:extLst>
          </p:cNvPr>
          <p:cNvSpPr/>
          <p:nvPr/>
        </p:nvSpPr>
        <p:spPr bwMode="white">
          <a:xfrm>
            <a:off x="5920234" y="1384197"/>
            <a:ext cx="99322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28747C-1E76-3C6E-6D8F-2C086029155F}"/>
              </a:ext>
            </a:extLst>
          </p:cNvPr>
          <p:cNvSpPr/>
          <p:nvPr/>
        </p:nvSpPr>
        <p:spPr bwMode="white">
          <a:xfrm>
            <a:off x="9715450" y="1412776"/>
            <a:ext cx="99322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5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23A6C-C109-4873-2E15-F85A321F3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4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681A1-20B5-39FA-BEF9-85524F110910}"/>
              </a:ext>
            </a:extLst>
          </p:cNvPr>
          <p:cNvSpPr/>
          <p:nvPr/>
        </p:nvSpPr>
        <p:spPr bwMode="white">
          <a:xfrm>
            <a:off x="1024661" y="2074457"/>
            <a:ext cx="2056462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AEE8C7-4860-DF84-CF7A-85EB83B09D19}"/>
              </a:ext>
            </a:extLst>
          </p:cNvPr>
          <p:cNvSpPr/>
          <p:nvPr/>
        </p:nvSpPr>
        <p:spPr bwMode="white">
          <a:xfrm>
            <a:off x="4671074" y="2074457"/>
            <a:ext cx="2065983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8D08F8-86F9-4688-F505-E485AA3095FA}"/>
              </a:ext>
            </a:extLst>
          </p:cNvPr>
          <p:cNvSpPr/>
          <p:nvPr/>
        </p:nvSpPr>
        <p:spPr bwMode="white">
          <a:xfrm>
            <a:off x="8184198" y="2074457"/>
            <a:ext cx="2094545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95BDE1-7016-7430-04B1-92D0B64F7A55}"/>
              </a:ext>
            </a:extLst>
          </p:cNvPr>
          <p:cNvSpPr/>
          <p:nvPr/>
        </p:nvSpPr>
        <p:spPr bwMode="white">
          <a:xfrm>
            <a:off x="1024661" y="2590073"/>
            <a:ext cx="2542016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2454D4-7D30-2726-9218-1FFAE92A1415}"/>
              </a:ext>
            </a:extLst>
          </p:cNvPr>
          <p:cNvSpPr/>
          <p:nvPr/>
        </p:nvSpPr>
        <p:spPr bwMode="white">
          <a:xfrm>
            <a:off x="4671074" y="2590073"/>
            <a:ext cx="1237685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965CB3-41B5-196B-FB77-D231F60D9177}"/>
              </a:ext>
            </a:extLst>
          </p:cNvPr>
          <p:cNvSpPr/>
          <p:nvPr/>
        </p:nvSpPr>
        <p:spPr bwMode="white">
          <a:xfrm>
            <a:off x="8184198" y="2590073"/>
            <a:ext cx="111391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BF3DB5-157F-B047-5F31-2378BB6B5184}"/>
              </a:ext>
            </a:extLst>
          </p:cNvPr>
          <p:cNvSpPr/>
          <p:nvPr/>
        </p:nvSpPr>
        <p:spPr bwMode="white">
          <a:xfrm>
            <a:off x="1024661" y="3086592"/>
            <a:ext cx="1361454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369066-8717-8CFF-4A80-F22341EC50A9}"/>
              </a:ext>
            </a:extLst>
          </p:cNvPr>
          <p:cNvSpPr/>
          <p:nvPr/>
        </p:nvSpPr>
        <p:spPr bwMode="white">
          <a:xfrm>
            <a:off x="4671074" y="3086592"/>
            <a:ext cx="875900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79B994-D812-9F3B-09B5-54196B89C623}"/>
              </a:ext>
            </a:extLst>
          </p:cNvPr>
          <p:cNvSpPr/>
          <p:nvPr/>
        </p:nvSpPr>
        <p:spPr bwMode="white">
          <a:xfrm>
            <a:off x="8184198" y="3086592"/>
            <a:ext cx="504595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719AD5-74CD-111C-3B1E-4D1194122609}"/>
              </a:ext>
            </a:extLst>
          </p:cNvPr>
          <p:cNvSpPr/>
          <p:nvPr/>
        </p:nvSpPr>
        <p:spPr bwMode="white">
          <a:xfrm>
            <a:off x="1024661" y="3583111"/>
            <a:ext cx="999669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2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2220C-A6AD-C66C-39DB-E8B04582B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1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30F89-85B9-CA52-157E-6D49A923F19A}"/>
              </a:ext>
            </a:extLst>
          </p:cNvPr>
          <p:cNvSpPr/>
          <p:nvPr/>
        </p:nvSpPr>
        <p:spPr bwMode="white">
          <a:xfrm>
            <a:off x="1491173" y="2017167"/>
            <a:ext cx="1913652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9486E-D528-C83E-20B4-7A5D1DB4688D}"/>
              </a:ext>
            </a:extLst>
          </p:cNvPr>
          <p:cNvSpPr/>
          <p:nvPr/>
        </p:nvSpPr>
        <p:spPr bwMode="white">
          <a:xfrm>
            <a:off x="4680595" y="2017167"/>
            <a:ext cx="1666115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05CF94-CAC1-CA86-EC8A-A03587F67E39}"/>
              </a:ext>
            </a:extLst>
          </p:cNvPr>
          <p:cNvSpPr/>
          <p:nvPr/>
        </p:nvSpPr>
        <p:spPr bwMode="white">
          <a:xfrm>
            <a:off x="7850975" y="2017167"/>
            <a:ext cx="1913652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9A9E32-A5E9-0600-BDD3-06832B984845}"/>
              </a:ext>
            </a:extLst>
          </p:cNvPr>
          <p:cNvSpPr/>
          <p:nvPr/>
        </p:nvSpPr>
        <p:spPr bwMode="white">
          <a:xfrm>
            <a:off x="1852958" y="2542331"/>
            <a:ext cx="771173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2EDDED-673F-F5FA-2EFA-A4E912E6EA3F}"/>
              </a:ext>
            </a:extLst>
          </p:cNvPr>
          <p:cNvSpPr/>
          <p:nvPr/>
        </p:nvSpPr>
        <p:spPr bwMode="white">
          <a:xfrm>
            <a:off x="5413685" y="2542331"/>
            <a:ext cx="799735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1E82CE-154D-9DF6-3214-3D20BD215202}"/>
              </a:ext>
            </a:extLst>
          </p:cNvPr>
          <p:cNvSpPr/>
          <p:nvPr/>
        </p:nvSpPr>
        <p:spPr bwMode="white">
          <a:xfrm>
            <a:off x="8945851" y="2542331"/>
            <a:ext cx="155186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E8718A-F6FB-D6F2-789D-151CD86D430B}"/>
              </a:ext>
            </a:extLst>
          </p:cNvPr>
          <p:cNvSpPr/>
          <p:nvPr/>
        </p:nvSpPr>
        <p:spPr bwMode="white">
          <a:xfrm>
            <a:off x="8945851" y="3029301"/>
            <a:ext cx="809256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0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586E0-3C35-2543-FB50-0409A1CAF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5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6E9C6-1D33-43F9-7D64-89ADDB0391BD}"/>
              </a:ext>
            </a:extLst>
          </p:cNvPr>
          <p:cNvSpPr/>
          <p:nvPr/>
        </p:nvSpPr>
        <p:spPr bwMode="white">
          <a:xfrm>
            <a:off x="1215074" y="3209515"/>
            <a:ext cx="2875239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0D3F8A-F148-793C-BF90-DB4C01269A1B}"/>
              </a:ext>
            </a:extLst>
          </p:cNvPr>
          <p:cNvSpPr/>
          <p:nvPr/>
        </p:nvSpPr>
        <p:spPr bwMode="white">
          <a:xfrm>
            <a:off x="6698975" y="3228602"/>
            <a:ext cx="1885090" cy="1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E62D3-45F8-0956-A0E0-DCBB5CA977ED}"/>
              </a:ext>
            </a:extLst>
          </p:cNvPr>
          <p:cNvSpPr/>
          <p:nvPr/>
        </p:nvSpPr>
        <p:spPr bwMode="white">
          <a:xfrm>
            <a:off x="1024661" y="3734405"/>
            <a:ext cx="1237685" cy="1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BFA79B-9441-0D1D-37B0-A1860EDEAB35}"/>
              </a:ext>
            </a:extLst>
          </p:cNvPr>
          <p:cNvSpPr/>
          <p:nvPr/>
        </p:nvSpPr>
        <p:spPr bwMode="white">
          <a:xfrm>
            <a:off x="6489520" y="3734405"/>
            <a:ext cx="990148" cy="1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B47F9F-578E-E8B9-4B63-77C2D97683E3}"/>
              </a:ext>
            </a:extLst>
          </p:cNvPr>
          <p:cNvSpPr/>
          <p:nvPr/>
        </p:nvSpPr>
        <p:spPr bwMode="white">
          <a:xfrm>
            <a:off x="1024661" y="4221121"/>
            <a:ext cx="1123438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61AAF1-F26F-3798-4376-7D436AF3A626}"/>
              </a:ext>
            </a:extLst>
          </p:cNvPr>
          <p:cNvSpPr/>
          <p:nvPr/>
        </p:nvSpPr>
        <p:spPr bwMode="white">
          <a:xfrm>
            <a:off x="6489520" y="4221121"/>
            <a:ext cx="1104396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5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FD7F7-87CE-CAED-D2AB-6E0F9634D8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86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5AABA0-73E4-BE28-487B-C95CDA5CD31B}"/>
              </a:ext>
            </a:extLst>
          </p:cNvPr>
          <p:cNvSpPr/>
          <p:nvPr/>
        </p:nvSpPr>
        <p:spPr bwMode="white">
          <a:xfrm>
            <a:off x="2134451" y="5823564"/>
            <a:ext cx="474648" cy="24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24F6F8-1D28-5522-F167-68B0CF36DE50}"/>
              </a:ext>
            </a:extLst>
          </p:cNvPr>
          <p:cNvSpPr/>
          <p:nvPr/>
        </p:nvSpPr>
        <p:spPr bwMode="white">
          <a:xfrm>
            <a:off x="4707045" y="5814059"/>
            <a:ext cx="493634" cy="25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B359A9-A6BE-FECB-B04E-0B3E311DC0E6}"/>
              </a:ext>
            </a:extLst>
          </p:cNvPr>
          <p:cNvSpPr/>
          <p:nvPr/>
        </p:nvSpPr>
        <p:spPr bwMode="white">
          <a:xfrm>
            <a:off x="7270145" y="5814059"/>
            <a:ext cx="493635" cy="25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4C228FF-E206-F5C8-90AD-317CD8B75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282" y="1606567"/>
            <a:ext cx="4896000" cy="338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0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C818A-E758-E76B-BDD5-7794ED83F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900000"/>
            <a:ext cx="11520000" cy="373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03875-7E5E-F0AC-03B6-21D28A55A108}"/>
              </a:ext>
            </a:extLst>
          </p:cNvPr>
          <p:cNvSpPr/>
          <p:nvPr/>
        </p:nvSpPr>
        <p:spPr bwMode="white">
          <a:xfrm>
            <a:off x="1518408" y="2712352"/>
            <a:ext cx="3636892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827D2-1059-E63D-CFA9-6E19316ACA6B}"/>
              </a:ext>
            </a:extLst>
          </p:cNvPr>
          <p:cNvSpPr/>
          <p:nvPr/>
        </p:nvSpPr>
        <p:spPr bwMode="white">
          <a:xfrm>
            <a:off x="1318474" y="3246519"/>
            <a:ext cx="1494743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927EDE-39C6-B07F-1990-45F04590C6E3}"/>
              </a:ext>
            </a:extLst>
          </p:cNvPr>
          <p:cNvSpPr/>
          <p:nvPr/>
        </p:nvSpPr>
        <p:spPr bwMode="white">
          <a:xfrm>
            <a:off x="1280391" y="3723453"/>
            <a:ext cx="2161190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5BCF83-80A9-FCCF-7B09-87B5E60CEF20}"/>
              </a:ext>
            </a:extLst>
          </p:cNvPr>
          <p:cNvSpPr/>
          <p:nvPr/>
        </p:nvSpPr>
        <p:spPr bwMode="white">
          <a:xfrm>
            <a:off x="1280390" y="4229004"/>
            <a:ext cx="4720281" cy="41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7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A0252-C55A-591D-C184-C346513019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04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E8776-2441-2A0B-0596-39264E182AB3}"/>
              </a:ext>
            </a:extLst>
          </p:cNvPr>
          <p:cNvSpPr/>
          <p:nvPr/>
        </p:nvSpPr>
        <p:spPr bwMode="white">
          <a:xfrm>
            <a:off x="1234115" y="2092039"/>
            <a:ext cx="4484231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CE4A56-E00A-EDAC-C644-BE058FB2F48C}"/>
              </a:ext>
            </a:extLst>
          </p:cNvPr>
          <p:cNvSpPr/>
          <p:nvPr/>
        </p:nvSpPr>
        <p:spPr bwMode="white">
          <a:xfrm>
            <a:off x="1024661" y="2616536"/>
            <a:ext cx="961586" cy="1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791BB3-DCC2-FAC5-74EE-CA0C83FDC9A5}"/>
              </a:ext>
            </a:extLst>
          </p:cNvPr>
          <p:cNvSpPr/>
          <p:nvPr/>
        </p:nvSpPr>
        <p:spPr bwMode="white">
          <a:xfrm>
            <a:off x="1024661" y="3102888"/>
            <a:ext cx="2370644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A4962B-ED95-0F2F-A67E-F5ADC903D602}"/>
              </a:ext>
            </a:extLst>
          </p:cNvPr>
          <p:cNvSpPr/>
          <p:nvPr/>
        </p:nvSpPr>
        <p:spPr bwMode="white">
          <a:xfrm>
            <a:off x="1234115" y="3608313"/>
            <a:ext cx="3503603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380549-1D76-42C2-144B-AE00E1A34C6E}"/>
              </a:ext>
            </a:extLst>
          </p:cNvPr>
          <p:cNvSpPr/>
          <p:nvPr/>
        </p:nvSpPr>
        <p:spPr bwMode="white">
          <a:xfrm>
            <a:off x="986578" y="4113736"/>
            <a:ext cx="4731768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34B6D24-5D67-D379-68DB-B763E0AD8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340" y="1917743"/>
            <a:ext cx="2736304" cy="181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518BE-8983-23F6-40F9-802948237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0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F64A7-8466-521C-9382-BF36778CDF7E}"/>
              </a:ext>
            </a:extLst>
          </p:cNvPr>
          <p:cNvSpPr/>
          <p:nvPr/>
        </p:nvSpPr>
        <p:spPr bwMode="white">
          <a:xfrm>
            <a:off x="977057" y="2109700"/>
            <a:ext cx="3979636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621687-D35C-D77E-BE2A-8795DD28FF8B}"/>
              </a:ext>
            </a:extLst>
          </p:cNvPr>
          <p:cNvSpPr/>
          <p:nvPr/>
        </p:nvSpPr>
        <p:spPr bwMode="white">
          <a:xfrm>
            <a:off x="1005619" y="2614535"/>
            <a:ext cx="3494082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0B1059-A77B-7C0D-4B88-7D04D005BBA2}"/>
              </a:ext>
            </a:extLst>
          </p:cNvPr>
          <p:cNvSpPr/>
          <p:nvPr/>
        </p:nvSpPr>
        <p:spPr bwMode="white">
          <a:xfrm>
            <a:off x="4718677" y="2614535"/>
            <a:ext cx="295140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65094-E7FA-23CF-4FC0-6510E5B91E5F}"/>
              </a:ext>
            </a:extLst>
          </p:cNvPr>
          <p:cNvSpPr/>
          <p:nvPr/>
        </p:nvSpPr>
        <p:spPr bwMode="white">
          <a:xfrm>
            <a:off x="5232793" y="2614535"/>
            <a:ext cx="3494082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308FBD-CA94-6648-5231-15B3D44D04C1}"/>
              </a:ext>
            </a:extLst>
          </p:cNvPr>
          <p:cNvSpPr/>
          <p:nvPr/>
        </p:nvSpPr>
        <p:spPr bwMode="white">
          <a:xfrm>
            <a:off x="1605421" y="3147946"/>
            <a:ext cx="1152000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30CA5B-678B-5757-3415-46D67E76DA12}"/>
              </a:ext>
            </a:extLst>
          </p:cNvPr>
          <p:cNvSpPr/>
          <p:nvPr/>
        </p:nvSpPr>
        <p:spPr bwMode="white">
          <a:xfrm>
            <a:off x="5832595" y="3147946"/>
            <a:ext cx="1152000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27ED12-3F44-E658-A057-C23A996AE733}"/>
              </a:ext>
            </a:extLst>
          </p:cNvPr>
          <p:cNvSpPr/>
          <p:nvPr/>
        </p:nvSpPr>
        <p:spPr bwMode="white">
          <a:xfrm>
            <a:off x="1948165" y="3652782"/>
            <a:ext cx="571239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B07F55-DF15-9836-BF87-BC827374B338}"/>
              </a:ext>
            </a:extLst>
          </p:cNvPr>
          <p:cNvSpPr/>
          <p:nvPr/>
        </p:nvSpPr>
        <p:spPr bwMode="white">
          <a:xfrm>
            <a:off x="6175338" y="3652782"/>
            <a:ext cx="561719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139E50-9D19-4D4F-14F9-FB9B0F8B96D2}"/>
              </a:ext>
            </a:extLst>
          </p:cNvPr>
          <p:cNvSpPr/>
          <p:nvPr/>
        </p:nvSpPr>
        <p:spPr bwMode="white">
          <a:xfrm>
            <a:off x="977057" y="4138567"/>
            <a:ext cx="4217652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714961-8DBC-C3EC-E654-9E6FDBCF5563}"/>
              </a:ext>
            </a:extLst>
          </p:cNvPr>
          <p:cNvSpPr/>
          <p:nvPr/>
        </p:nvSpPr>
        <p:spPr bwMode="white">
          <a:xfrm>
            <a:off x="5289917" y="4138567"/>
            <a:ext cx="1171041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2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372B0-C5F8-F659-4B35-551F16DE0C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9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997E0-0CED-DC7E-D438-0E1A978D8644}"/>
              </a:ext>
            </a:extLst>
          </p:cNvPr>
          <p:cNvSpPr/>
          <p:nvPr/>
        </p:nvSpPr>
        <p:spPr bwMode="white">
          <a:xfrm>
            <a:off x="1253157" y="3889581"/>
            <a:ext cx="3370314" cy="24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25A79-3708-6C1F-29AD-0EC7171ACC46}"/>
              </a:ext>
            </a:extLst>
          </p:cNvPr>
          <p:cNvSpPr/>
          <p:nvPr/>
        </p:nvSpPr>
        <p:spPr bwMode="white">
          <a:xfrm>
            <a:off x="1024661" y="4422755"/>
            <a:ext cx="1361454" cy="19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CA8C6-63FE-73E5-E21D-6064CB10FFAE}"/>
              </a:ext>
            </a:extLst>
          </p:cNvPr>
          <p:cNvSpPr/>
          <p:nvPr/>
        </p:nvSpPr>
        <p:spPr bwMode="white">
          <a:xfrm>
            <a:off x="1024661" y="4898803"/>
            <a:ext cx="1999338" cy="24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EDEED-23FE-9514-F3F9-595A9982770D}"/>
              </a:ext>
            </a:extLst>
          </p:cNvPr>
          <p:cNvSpPr/>
          <p:nvPr/>
        </p:nvSpPr>
        <p:spPr bwMode="white">
          <a:xfrm>
            <a:off x="977057" y="5412935"/>
            <a:ext cx="2542016" cy="24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5A25AD-BAB8-CE4B-274F-BBBE19D550A1}"/>
              </a:ext>
            </a:extLst>
          </p:cNvPr>
          <p:cNvSpPr/>
          <p:nvPr/>
        </p:nvSpPr>
        <p:spPr bwMode="white">
          <a:xfrm>
            <a:off x="986578" y="5917546"/>
            <a:ext cx="6765606" cy="27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97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56543-40C4-068C-9436-38B53C4AF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89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5326C-4389-BD56-04FA-3E9EC65494FE}"/>
              </a:ext>
            </a:extLst>
          </p:cNvPr>
          <p:cNvSpPr/>
          <p:nvPr/>
        </p:nvSpPr>
        <p:spPr bwMode="white">
          <a:xfrm>
            <a:off x="10232690" y="1604596"/>
            <a:ext cx="771173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8D030-D58C-90BC-D38A-3E3FD5864E35}"/>
              </a:ext>
            </a:extLst>
          </p:cNvPr>
          <p:cNvSpPr/>
          <p:nvPr/>
        </p:nvSpPr>
        <p:spPr bwMode="white">
          <a:xfrm>
            <a:off x="3587268" y="2137803"/>
            <a:ext cx="618842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ABE79-E491-8D8A-6458-6B9B69EA388F}"/>
              </a:ext>
            </a:extLst>
          </p:cNvPr>
          <p:cNvSpPr/>
          <p:nvPr/>
        </p:nvSpPr>
        <p:spPr bwMode="white">
          <a:xfrm>
            <a:off x="1616491" y="3194697"/>
            <a:ext cx="352264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EA977B-D7D6-D026-2BF9-1C42A0896E14}"/>
              </a:ext>
            </a:extLst>
          </p:cNvPr>
          <p:cNvSpPr/>
          <p:nvPr/>
        </p:nvSpPr>
        <p:spPr bwMode="white">
          <a:xfrm>
            <a:off x="10346938" y="3727905"/>
            <a:ext cx="628363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BD9D9-759B-0C5D-9840-F5B09D01251A}"/>
              </a:ext>
            </a:extLst>
          </p:cNvPr>
          <p:cNvSpPr/>
          <p:nvPr/>
        </p:nvSpPr>
        <p:spPr bwMode="white">
          <a:xfrm>
            <a:off x="2178210" y="4261113"/>
            <a:ext cx="485553" cy="22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91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D597C-1ADD-9440-7C3B-8F313ABC51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B06AE-EC3E-7D11-1E29-2E545F7B7016}"/>
              </a:ext>
            </a:extLst>
          </p:cNvPr>
          <p:cNvSpPr/>
          <p:nvPr/>
        </p:nvSpPr>
        <p:spPr bwMode="white">
          <a:xfrm>
            <a:off x="5347041" y="3652140"/>
            <a:ext cx="323702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574B3-B025-B4F7-0367-22D8009FF0A6}"/>
              </a:ext>
            </a:extLst>
          </p:cNvPr>
          <p:cNvSpPr/>
          <p:nvPr/>
        </p:nvSpPr>
        <p:spPr bwMode="white">
          <a:xfrm>
            <a:off x="5337520" y="4204472"/>
            <a:ext cx="771173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EA97C7-4030-072E-EC40-F4D343CE0A19}"/>
              </a:ext>
            </a:extLst>
          </p:cNvPr>
          <p:cNvSpPr/>
          <p:nvPr/>
        </p:nvSpPr>
        <p:spPr bwMode="white">
          <a:xfrm>
            <a:off x="9650380" y="4204472"/>
            <a:ext cx="485553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B34BA099-421F-3659-A2CC-84F55D48BF46}"/>
              </a:ext>
            </a:extLst>
          </p:cNvPr>
          <p:cNvSpPr/>
          <p:nvPr/>
        </p:nvSpPr>
        <p:spPr bwMode="white">
          <a:xfrm>
            <a:off x="2543093" y="1676293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762F770F-24B6-94F1-B6A2-4808FE90EEDB}"/>
              </a:ext>
            </a:extLst>
          </p:cNvPr>
          <p:cNvSpPr/>
          <p:nvPr/>
        </p:nvSpPr>
        <p:spPr bwMode="white">
          <a:xfrm>
            <a:off x="5948793" y="1674478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61B76F2D-66D4-BF8D-0555-99573B6D1A9D}"/>
              </a:ext>
            </a:extLst>
          </p:cNvPr>
          <p:cNvSpPr/>
          <p:nvPr/>
        </p:nvSpPr>
        <p:spPr bwMode="white">
          <a:xfrm>
            <a:off x="9639382" y="1674478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70A0E70C-7595-1E7E-DF74-4FA571547677}"/>
              </a:ext>
            </a:extLst>
          </p:cNvPr>
          <p:cNvSpPr/>
          <p:nvPr/>
        </p:nvSpPr>
        <p:spPr bwMode="white">
          <a:xfrm>
            <a:off x="2270051" y="2393108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9AE84695-15FD-25E2-07F1-D6D0E9581B79}"/>
              </a:ext>
            </a:extLst>
          </p:cNvPr>
          <p:cNvSpPr/>
          <p:nvPr/>
        </p:nvSpPr>
        <p:spPr bwMode="white">
          <a:xfrm>
            <a:off x="5948793" y="2393108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9ECE4D46-8AD3-C3FD-CE52-29A8917701BB}"/>
              </a:ext>
            </a:extLst>
          </p:cNvPr>
          <p:cNvSpPr/>
          <p:nvPr/>
        </p:nvSpPr>
        <p:spPr bwMode="white">
          <a:xfrm>
            <a:off x="9497156" y="2393108"/>
            <a:ext cx="396000" cy="396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9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55B71-FECB-817A-7B0E-3F69EBAD2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615DC-880D-1DF6-9EBA-B88D7310AAAB}"/>
              </a:ext>
            </a:extLst>
          </p:cNvPr>
          <p:cNvSpPr/>
          <p:nvPr/>
        </p:nvSpPr>
        <p:spPr bwMode="white">
          <a:xfrm>
            <a:off x="1976727" y="1567304"/>
            <a:ext cx="1704198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6BB825-5F5C-4BB6-F4A4-BFD1B46F8212}"/>
              </a:ext>
            </a:extLst>
          </p:cNvPr>
          <p:cNvSpPr/>
          <p:nvPr/>
        </p:nvSpPr>
        <p:spPr bwMode="white">
          <a:xfrm>
            <a:off x="7708165" y="2101148"/>
            <a:ext cx="218975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C4518-6F75-3DF4-A80F-7C865D632D63}"/>
              </a:ext>
            </a:extLst>
          </p:cNvPr>
          <p:cNvSpPr/>
          <p:nvPr/>
        </p:nvSpPr>
        <p:spPr bwMode="white">
          <a:xfrm>
            <a:off x="9260033" y="2101148"/>
            <a:ext cx="209454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0FB6F-969D-06B0-32E7-BCD218A3B701}"/>
              </a:ext>
            </a:extLst>
          </p:cNvPr>
          <p:cNvSpPr/>
          <p:nvPr/>
        </p:nvSpPr>
        <p:spPr bwMode="white">
          <a:xfrm>
            <a:off x="5889719" y="2634992"/>
            <a:ext cx="1018710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563A42-5145-51C0-2BFB-DD435B2463C3}"/>
              </a:ext>
            </a:extLst>
          </p:cNvPr>
          <p:cNvSpPr/>
          <p:nvPr/>
        </p:nvSpPr>
        <p:spPr bwMode="white">
          <a:xfrm>
            <a:off x="6879867" y="3168836"/>
            <a:ext cx="342743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B728CF-81F9-1D5B-EC5B-B716611A2BCE}"/>
              </a:ext>
            </a:extLst>
          </p:cNvPr>
          <p:cNvSpPr/>
          <p:nvPr/>
        </p:nvSpPr>
        <p:spPr bwMode="white">
          <a:xfrm>
            <a:off x="10792859" y="3168836"/>
            <a:ext cx="466512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138755-D5E1-69C5-1581-F078EC799E75}"/>
              </a:ext>
            </a:extLst>
          </p:cNvPr>
          <p:cNvSpPr/>
          <p:nvPr/>
        </p:nvSpPr>
        <p:spPr bwMode="white">
          <a:xfrm>
            <a:off x="9002975" y="4246057"/>
            <a:ext cx="323702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92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BFA9E-D287-79B3-ADD1-12227D819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28" y="900000"/>
            <a:ext cx="11520000" cy="3222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EC7294-DD77-F524-DD41-10322D46C381}"/>
              </a:ext>
            </a:extLst>
          </p:cNvPr>
          <p:cNvSpPr/>
          <p:nvPr/>
        </p:nvSpPr>
        <p:spPr bwMode="white">
          <a:xfrm>
            <a:off x="11305181" y="1653166"/>
            <a:ext cx="257057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8E8AA-C79E-81DC-21DD-7AD3462FD4E2}"/>
              </a:ext>
            </a:extLst>
          </p:cNvPr>
          <p:cNvSpPr/>
          <p:nvPr/>
        </p:nvSpPr>
        <p:spPr bwMode="white">
          <a:xfrm>
            <a:off x="11305181" y="2187056"/>
            <a:ext cx="257057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95B6C4-A83C-16F3-8322-37975FBEDDFD}"/>
              </a:ext>
            </a:extLst>
          </p:cNvPr>
          <p:cNvSpPr/>
          <p:nvPr/>
        </p:nvSpPr>
        <p:spPr bwMode="white">
          <a:xfrm>
            <a:off x="11257578" y="2682810"/>
            <a:ext cx="304661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88B594-E5D3-51D5-3BDD-D4D8CDC3A874}"/>
              </a:ext>
            </a:extLst>
          </p:cNvPr>
          <p:cNvSpPr/>
          <p:nvPr/>
        </p:nvSpPr>
        <p:spPr bwMode="white">
          <a:xfrm>
            <a:off x="11305181" y="3264369"/>
            <a:ext cx="257057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981A0B-1805-BDD3-F6B7-F526A2CA700C}"/>
              </a:ext>
            </a:extLst>
          </p:cNvPr>
          <p:cNvSpPr/>
          <p:nvPr/>
        </p:nvSpPr>
        <p:spPr bwMode="white">
          <a:xfrm>
            <a:off x="11305181" y="3788725"/>
            <a:ext cx="257057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9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174F3-0CAF-2952-2423-B769CE3B4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5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F5CD4-17AC-2317-C420-DA3088BFDD73}"/>
              </a:ext>
            </a:extLst>
          </p:cNvPr>
          <p:cNvSpPr/>
          <p:nvPr/>
        </p:nvSpPr>
        <p:spPr bwMode="white">
          <a:xfrm>
            <a:off x="5375603" y="1596438"/>
            <a:ext cx="257057" cy="2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11CC1-D829-68DB-FA8D-92A883234862}"/>
              </a:ext>
            </a:extLst>
          </p:cNvPr>
          <p:cNvSpPr/>
          <p:nvPr/>
        </p:nvSpPr>
        <p:spPr bwMode="white">
          <a:xfrm>
            <a:off x="8612628" y="2579083"/>
            <a:ext cx="257057" cy="2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64CCD-6294-7C04-F4C4-1D95EC735FCE}"/>
              </a:ext>
            </a:extLst>
          </p:cNvPr>
          <p:cNvSpPr/>
          <p:nvPr/>
        </p:nvSpPr>
        <p:spPr bwMode="white">
          <a:xfrm>
            <a:off x="6451438" y="3561728"/>
            <a:ext cx="247537" cy="20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3D138-8655-4B3C-C247-C30B8831A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7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D600A-9ED1-F305-0EB6-12CB5A6DDD15}"/>
              </a:ext>
            </a:extLst>
          </p:cNvPr>
          <p:cNvSpPr/>
          <p:nvPr/>
        </p:nvSpPr>
        <p:spPr bwMode="white">
          <a:xfrm>
            <a:off x="2424198" y="1471667"/>
            <a:ext cx="266578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295E17-2C83-C8A1-25C2-878CE5FD13E3}"/>
              </a:ext>
            </a:extLst>
          </p:cNvPr>
          <p:cNvSpPr/>
          <p:nvPr/>
        </p:nvSpPr>
        <p:spPr bwMode="white">
          <a:xfrm>
            <a:off x="2424198" y="2948475"/>
            <a:ext cx="266578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D49FA7-8871-5109-19D0-F1AFF09BB7AB}"/>
              </a:ext>
            </a:extLst>
          </p:cNvPr>
          <p:cNvSpPr/>
          <p:nvPr/>
        </p:nvSpPr>
        <p:spPr bwMode="white">
          <a:xfrm>
            <a:off x="8193719" y="3929838"/>
            <a:ext cx="247537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72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33231-C5CB-2D02-27A2-974DDB51BD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84C18-2E97-976F-81A5-DA3BAF0164DA}"/>
              </a:ext>
            </a:extLst>
          </p:cNvPr>
          <p:cNvSpPr/>
          <p:nvPr/>
        </p:nvSpPr>
        <p:spPr bwMode="white">
          <a:xfrm>
            <a:off x="7203570" y="1520578"/>
            <a:ext cx="247537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84F23-7766-32B4-6208-46313EF82F6C}"/>
              </a:ext>
            </a:extLst>
          </p:cNvPr>
          <p:cNvSpPr/>
          <p:nvPr/>
        </p:nvSpPr>
        <p:spPr bwMode="white">
          <a:xfrm>
            <a:off x="6042049" y="3449146"/>
            <a:ext cx="238016" cy="2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30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1DBB8-9593-6BA0-8E16-F9537D649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7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E6361A-CC6D-36C4-407C-D3FB316D8CAE}"/>
              </a:ext>
            </a:extLst>
          </p:cNvPr>
          <p:cNvSpPr/>
          <p:nvPr/>
        </p:nvSpPr>
        <p:spPr bwMode="white">
          <a:xfrm>
            <a:off x="2766942" y="2016087"/>
            <a:ext cx="352264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7A2CC7-FB1D-C0BA-5AA0-240574F159F6}"/>
              </a:ext>
            </a:extLst>
          </p:cNvPr>
          <p:cNvSpPr/>
          <p:nvPr/>
        </p:nvSpPr>
        <p:spPr bwMode="white">
          <a:xfrm>
            <a:off x="5261355" y="2016087"/>
            <a:ext cx="618842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FFC759-F3DC-C152-7023-1D7C2197519E}"/>
              </a:ext>
            </a:extLst>
          </p:cNvPr>
          <p:cNvSpPr/>
          <p:nvPr/>
        </p:nvSpPr>
        <p:spPr bwMode="white">
          <a:xfrm>
            <a:off x="8069950" y="2016087"/>
            <a:ext cx="628363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47BE6C-F4F2-5B60-D651-30AB1FB1935D}"/>
              </a:ext>
            </a:extLst>
          </p:cNvPr>
          <p:cNvSpPr/>
          <p:nvPr/>
        </p:nvSpPr>
        <p:spPr bwMode="white">
          <a:xfrm>
            <a:off x="10707173" y="2016087"/>
            <a:ext cx="333223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0FB0D5-2730-5364-6115-3F74797FD488}"/>
              </a:ext>
            </a:extLst>
          </p:cNvPr>
          <p:cNvSpPr/>
          <p:nvPr/>
        </p:nvSpPr>
        <p:spPr bwMode="white">
          <a:xfrm>
            <a:off x="3052561" y="2493048"/>
            <a:ext cx="447471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81149E-A624-B4D2-F9F1-23EFB6386AD1}"/>
              </a:ext>
            </a:extLst>
          </p:cNvPr>
          <p:cNvSpPr/>
          <p:nvPr/>
        </p:nvSpPr>
        <p:spPr bwMode="white">
          <a:xfrm>
            <a:off x="5718347" y="2493048"/>
            <a:ext cx="361785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7DDB26-691D-B1F3-9B39-5A0DC293AE00}"/>
              </a:ext>
            </a:extLst>
          </p:cNvPr>
          <p:cNvSpPr/>
          <p:nvPr/>
        </p:nvSpPr>
        <p:spPr bwMode="white">
          <a:xfrm>
            <a:off x="8212760" y="2493048"/>
            <a:ext cx="485553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ED67B8-63FA-5490-609E-5DC4CAE9EBDA}"/>
              </a:ext>
            </a:extLst>
          </p:cNvPr>
          <p:cNvSpPr/>
          <p:nvPr/>
        </p:nvSpPr>
        <p:spPr bwMode="white">
          <a:xfrm>
            <a:off x="10554842" y="2493048"/>
            <a:ext cx="618842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64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2023-08-27T15:54:41Z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