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howGuides="1">
      <p:cViewPr>
        <p:scale>
          <a:sx n="66" d="100"/>
          <a:sy n="66" d="100"/>
        </p:scale>
        <p:origin x="258" y="-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587B94-4ACB-10EB-5193-F6D22C26C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571" y="2462333"/>
            <a:ext cx="7942857" cy="19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01C7DF-DE30-57B9-6B4A-33A61D173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8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444A7-FA38-D3FC-B6D1-CA8C1AF2FB98}"/>
              </a:ext>
            </a:extLst>
          </p:cNvPr>
          <p:cNvSpPr/>
          <p:nvPr/>
        </p:nvSpPr>
        <p:spPr bwMode="white">
          <a:xfrm>
            <a:off x="1196033" y="1843305"/>
            <a:ext cx="437950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D5C3D9-8546-78B1-70D8-940FFEE10FF4}"/>
              </a:ext>
            </a:extLst>
          </p:cNvPr>
          <p:cNvSpPr/>
          <p:nvPr/>
        </p:nvSpPr>
        <p:spPr bwMode="white">
          <a:xfrm>
            <a:off x="1900561" y="1871890"/>
            <a:ext cx="1618512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22A04-7180-3757-9983-025C012B3232}"/>
              </a:ext>
            </a:extLst>
          </p:cNvPr>
          <p:cNvSpPr/>
          <p:nvPr/>
        </p:nvSpPr>
        <p:spPr bwMode="white">
          <a:xfrm>
            <a:off x="4871008" y="1843305"/>
            <a:ext cx="437950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6603C1-1DA3-02F5-68EB-50C16C95AEB9}"/>
              </a:ext>
            </a:extLst>
          </p:cNvPr>
          <p:cNvSpPr/>
          <p:nvPr/>
        </p:nvSpPr>
        <p:spPr bwMode="white">
          <a:xfrm>
            <a:off x="6032528" y="1871890"/>
            <a:ext cx="1047272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0013D8-AE76-3E53-ED99-CFCAB007B8A2}"/>
              </a:ext>
            </a:extLst>
          </p:cNvPr>
          <p:cNvSpPr/>
          <p:nvPr/>
        </p:nvSpPr>
        <p:spPr bwMode="white">
          <a:xfrm>
            <a:off x="8441256" y="1843305"/>
            <a:ext cx="1751801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ABE31F-5FA8-2A2F-91DD-7F9A4D07F871}"/>
              </a:ext>
            </a:extLst>
          </p:cNvPr>
          <p:cNvSpPr/>
          <p:nvPr/>
        </p:nvSpPr>
        <p:spPr bwMode="white">
          <a:xfrm>
            <a:off x="1900561" y="2319722"/>
            <a:ext cx="913983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D256EC-3A62-73BD-9B36-41EA4AF74981}"/>
              </a:ext>
            </a:extLst>
          </p:cNvPr>
          <p:cNvSpPr/>
          <p:nvPr/>
        </p:nvSpPr>
        <p:spPr bwMode="white">
          <a:xfrm>
            <a:off x="6165818" y="2319722"/>
            <a:ext cx="913982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B924AC-5850-AA7E-FC7B-30FBE19A50EE}"/>
              </a:ext>
            </a:extLst>
          </p:cNvPr>
          <p:cNvSpPr/>
          <p:nvPr/>
        </p:nvSpPr>
        <p:spPr bwMode="white">
          <a:xfrm>
            <a:off x="9564694" y="2319722"/>
            <a:ext cx="913983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5B8DC0-4635-3C70-A539-394AA8EA4B87}"/>
              </a:ext>
            </a:extLst>
          </p:cNvPr>
          <p:cNvSpPr/>
          <p:nvPr/>
        </p:nvSpPr>
        <p:spPr bwMode="white">
          <a:xfrm>
            <a:off x="1215074" y="3644160"/>
            <a:ext cx="2532495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748C74-C0E7-21D1-2834-A44D3CBBCF51}"/>
              </a:ext>
            </a:extLst>
          </p:cNvPr>
          <p:cNvSpPr/>
          <p:nvPr/>
        </p:nvSpPr>
        <p:spPr bwMode="white">
          <a:xfrm>
            <a:off x="4871008" y="3634632"/>
            <a:ext cx="2246876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A0241D-2F52-CECE-2199-541C55914EFA}"/>
              </a:ext>
            </a:extLst>
          </p:cNvPr>
          <p:cNvSpPr/>
          <p:nvPr/>
        </p:nvSpPr>
        <p:spPr bwMode="white">
          <a:xfrm>
            <a:off x="9079140" y="3663217"/>
            <a:ext cx="1437619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8A18EE-1721-47D6-D833-4D74DC0206A9}"/>
              </a:ext>
            </a:extLst>
          </p:cNvPr>
          <p:cNvSpPr/>
          <p:nvPr/>
        </p:nvSpPr>
        <p:spPr bwMode="white">
          <a:xfrm>
            <a:off x="1215074" y="4101521"/>
            <a:ext cx="1285289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D34ED8-FFCE-74C4-FD24-6114A40FF4DC}"/>
              </a:ext>
            </a:extLst>
          </p:cNvPr>
          <p:cNvSpPr/>
          <p:nvPr/>
        </p:nvSpPr>
        <p:spPr bwMode="white">
          <a:xfrm>
            <a:off x="4871008" y="4101521"/>
            <a:ext cx="1580429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D435B8-6AF7-F4B3-8F60-66AEF0BD560A}"/>
              </a:ext>
            </a:extLst>
          </p:cNvPr>
          <p:cNvSpPr/>
          <p:nvPr/>
        </p:nvSpPr>
        <p:spPr bwMode="white">
          <a:xfrm>
            <a:off x="9079140" y="4111049"/>
            <a:ext cx="456990" cy="2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9015B0-CE01-594D-7227-C6777F328437}"/>
              </a:ext>
            </a:extLst>
          </p:cNvPr>
          <p:cNvSpPr/>
          <p:nvPr/>
        </p:nvSpPr>
        <p:spPr bwMode="white">
          <a:xfrm>
            <a:off x="1215074" y="4549352"/>
            <a:ext cx="866380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CEBBA3F-200E-727B-4213-D13253595CDE}"/>
              </a:ext>
            </a:extLst>
          </p:cNvPr>
          <p:cNvSpPr/>
          <p:nvPr/>
        </p:nvSpPr>
        <p:spPr bwMode="white">
          <a:xfrm>
            <a:off x="4871008" y="4549352"/>
            <a:ext cx="733090" cy="2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5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E63F3-59BF-886A-7DE4-1C8356FD7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1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5513E-6721-F34B-1D3B-B0A002B56246}"/>
              </a:ext>
            </a:extLst>
          </p:cNvPr>
          <p:cNvSpPr/>
          <p:nvPr/>
        </p:nvSpPr>
        <p:spPr bwMode="white">
          <a:xfrm>
            <a:off x="1186512" y="3448764"/>
            <a:ext cx="3846347" cy="2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FD971E-680C-ADEB-33CD-7F3EB5CDB62E}"/>
              </a:ext>
            </a:extLst>
          </p:cNvPr>
          <p:cNvSpPr/>
          <p:nvPr/>
        </p:nvSpPr>
        <p:spPr bwMode="white">
          <a:xfrm>
            <a:off x="6403834" y="3448764"/>
            <a:ext cx="4979305" cy="2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66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6014F-BF27-C323-1B4E-D44420A38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5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6CC0E-5096-874E-3A4E-41CDF0A19951}"/>
              </a:ext>
            </a:extLst>
          </p:cNvPr>
          <p:cNvSpPr/>
          <p:nvPr/>
        </p:nvSpPr>
        <p:spPr bwMode="white">
          <a:xfrm>
            <a:off x="3166809" y="4062396"/>
            <a:ext cx="323702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D4C89-DFAD-F14E-DCAB-08177C10BFE5}"/>
              </a:ext>
            </a:extLst>
          </p:cNvPr>
          <p:cNvSpPr/>
          <p:nvPr/>
        </p:nvSpPr>
        <p:spPr bwMode="white">
          <a:xfrm>
            <a:off x="8117553" y="4062396"/>
            <a:ext cx="323702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77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77B79-AA30-86BD-820F-95863BDD9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72" y="900000"/>
            <a:ext cx="11520000" cy="2949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7D6FA1-F7CC-8158-6EB6-1856DA23A9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652" y="1902880"/>
            <a:ext cx="6336704" cy="189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C4019-20C7-9AA9-3451-EA598A568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310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7975D-B75E-892A-A21F-3E3D2B11878E}"/>
              </a:ext>
            </a:extLst>
          </p:cNvPr>
          <p:cNvSpPr/>
          <p:nvPr/>
        </p:nvSpPr>
        <p:spPr bwMode="white">
          <a:xfrm>
            <a:off x="1994367" y="1481740"/>
            <a:ext cx="19993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638A67-D6C6-9F64-D5D7-31122997BD3F}"/>
              </a:ext>
            </a:extLst>
          </p:cNvPr>
          <p:cNvSpPr/>
          <p:nvPr/>
        </p:nvSpPr>
        <p:spPr bwMode="white">
          <a:xfrm>
            <a:off x="2556086" y="1481740"/>
            <a:ext cx="19993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239653-A9B1-4A3A-3565-4A13D297B529}"/>
              </a:ext>
            </a:extLst>
          </p:cNvPr>
          <p:cNvSpPr/>
          <p:nvPr/>
        </p:nvSpPr>
        <p:spPr bwMode="white">
          <a:xfrm>
            <a:off x="1984846" y="1920429"/>
            <a:ext cx="19993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98A6ED-CE59-65E8-08A2-CF06F398A6A9}"/>
              </a:ext>
            </a:extLst>
          </p:cNvPr>
          <p:cNvSpPr/>
          <p:nvPr/>
        </p:nvSpPr>
        <p:spPr bwMode="white">
          <a:xfrm>
            <a:off x="2546565" y="1920429"/>
            <a:ext cx="19041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03AA37-58DF-7A30-1FCB-A02117A678BF}"/>
              </a:ext>
            </a:extLst>
          </p:cNvPr>
          <p:cNvSpPr/>
          <p:nvPr/>
        </p:nvSpPr>
        <p:spPr bwMode="white">
          <a:xfrm>
            <a:off x="1975325" y="2368655"/>
            <a:ext cx="19993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456E69-E57A-B282-B030-80392B3F0D66}"/>
              </a:ext>
            </a:extLst>
          </p:cNvPr>
          <p:cNvSpPr/>
          <p:nvPr/>
        </p:nvSpPr>
        <p:spPr bwMode="white">
          <a:xfrm>
            <a:off x="2537044" y="2368655"/>
            <a:ext cx="19041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9B763C-B3D1-E364-E63F-DA5EE324362E}"/>
              </a:ext>
            </a:extLst>
          </p:cNvPr>
          <p:cNvSpPr/>
          <p:nvPr/>
        </p:nvSpPr>
        <p:spPr bwMode="white">
          <a:xfrm>
            <a:off x="2651292" y="3703796"/>
            <a:ext cx="323702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29C827-79DD-1470-F283-841877063C00}"/>
              </a:ext>
            </a:extLst>
          </p:cNvPr>
          <p:cNvSpPr/>
          <p:nvPr/>
        </p:nvSpPr>
        <p:spPr bwMode="white">
          <a:xfrm>
            <a:off x="3336780" y="3703796"/>
            <a:ext cx="19993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7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2D280-79CB-70D5-82EE-616C6B17B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6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DF4C9-D9D6-AE26-7D97-74503ADA4C5D}"/>
              </a:ext>
            </a:extLst>
          </p:cNvPr>
          <p:cNvSpPr/>
          <p:nvPr/>
        </p:nvSpPr>
        <p:spPr bwMode="white">
          <a:xfrm>
            <a:off x="1311830" y="2255576"/>
            <a:ext cx="3836826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88101-1EB9-63E4-630A-F800CEBCA22D}"/>
              </a:ext>
            </a:extLst>
          </p:cNvPr>
          <p:cNvSpPr/>
          <p:nvPr/>
        </p:nvSpPr>
        <p:spPr bwMode="white">
          <a:xfrm>
            <a:off x="1302310" y="2694707"/>
            <a:ext cx="2323041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8245D9-33F2-071C-6504-4526842356D4}"/>
              </a:ext>
            </a:extLst>
          </p:cNvPr>
          <p:cNvSpPr/>
          <p:nvPr/>
        </p:nvSpPr>
        <p:spPr bwMode="white">
          <a:xfrm>
            <a:off x="2282938" y="3143384"/>
            <a:ext cx="1342413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BDA970-B573-8F73-2FBE-EA727A6F6AC8}"/>
              </a:ext>
            </a:extLst>
          </p:cNvPr>
          <p:cNvSpPr/>
          <p:nvPr/>
        </p:nvSpPr>
        <p:spPr bwMode="white">
          <a:xfrm>
            <a:off x="2568558" y="3572968"/>
            <a:ext cx="771173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4EFD59-1152-A1B5-D2B0-9BE724B25EC6}"/>
              </a:ext>
            </a:extLst>
          </p:cNvPr>
          <p:cNvSpPr/>
          <p:nvPr/>
        </p:nvSpPr>
        <p:spPr bwMode="white">
          <a:xfrm>
            <a:off x="1311830" y="3954821"/>
            <a:ext cx="3694016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9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A4C97-D29D-8552-7F79-4772D7A01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3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1B5C4-28C4-A9AF-4697-E6DD987856E6}"/>
              </a:ext>
            </a:extLst>
          </p:cNvPr>
          <p:cNvSpPr/>
          <p:nvPr/>
        </p:nvSpPr>
        <p:spPr bwMode="white">
          <a:xfrm>
            <a:off x="1462611" y="2234871"/>
            <a:ext cx="2170710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406984-5C38-959F-D5EA-6B92C644C893}"/>
              </a:ext>
            </a:extLst>
          </p:cNvPr>
          <p:cNvSpPr/>
          <p:nvPr/>
        </p:nvSpPr>
        <p:spPr bwMode="white">
          <a:xfrm>
            <a:off x="1215074" y="2663937"/>
            <a:ext cx="1713719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6CB045-47BF-1364-C4B6-1F218AF73BA5}"/>
              </a:ext>
            </a:extLst>
          </p:cNvPr>
          <p:cNvSpPr/>
          <p:nvPr/>
        </p:nvSpPr>
        <p:spPr bwMode="white">
          <a:xfrm>
            <a:off x="1215074" y="3073933"/>
            <a:ext cx="1542347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7E6017-BD71-17F4-41B8-AC67A79D2A58}"/>
              </a:ext>
            </a:extLst>
          </p:cNvPr>
          <p:cNvSpPr/>
          <p:nvPr/>
        </p:nvSpPr>
        <p:spPr bwMode="white">
          <a:xfrm>
            <a:off x="1196033" y="3502999"/>
            <a:ext cx="5226842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9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0FD5B-E6B5-4A53-09A9-A75343A16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95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23FE7-A468-7673-BB8A-024BEC2ED95E}"/>
              </a:ext>
            </a:extLst>
          </p:cNvPr>
          <p:cNvSpPr/>
          <p:nvPr/>
        </p:nvSpPr>
        <p:spPr bwMode="white">
          <a:xfrm>
            <a:off x="1481652" y="1863532"/>
            <a:ext cx="1589950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B6F4A-8C04-8100-AD87-E4047725962F}"/>
              </a:ext>
            </a:extLst>
          </p:cNvPr>
          <p:cNvSpPr/>
          <p:nvPr/>
        </p:nvSpPr>
        <p:spPr bwMode="white">
          <a:xfrm>
            <a:off x="1215074" y="2302368"/>
            <a:ext cx="1294809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EE2BE7-5982-8EB2-38C4-008B4DAC3809}"/>
              </a:ext>
            </a:extLst>
          </p:cNvPr>
          <p:cNvSpPr/>
          <p:nvPr/>
        </p:nvSpPr>
        <p:spPr bwMode="white">
          <a:xfrm>
            <a:off x="1215074" y="2703045"/>
            <a:ext cx="1113917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8C9ED-7470-DA66-4793-AADB28A4BADA}"/>
              </a:ext>
            </a:extLst>
          </p:cNvPr>
          <p:cNvSpPr/>
          <p:nvPr/>
        </p:nvSpPr>
        <p:spPr bwMode="white">
          <a:xfrm>
            <a:off x="1186512" y="3122802"/>
            <a:ext cx="2132628" cy="28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73C9D0-4566-24DB-FCB3-39FE368D8743}"/>
              </a:ext>
            </a:extLst>
          </p:cNvPr>
          <p:cNvSpPr/>
          <p:nvPr/>
        </p:nvSpPr>
        <p:spPr bwMode="white">
          <a:xfrm>
            <a:off x="1186512" y="3542558"/>
            <a:ext cx="2151669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31449-086C-ECF5-2A3A-1D3156CB0C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469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B8D0D-7576-9FB3-843B-1F460FC45163}"/>
              </a:ext>
            </a:extLst>
          </p:cNvPr>
          <p:cNvSpPr/>
          <p:nvPr/>
        </p:nvSpPr>
        <p:spPr bwMode="white">
          <a:xfrm>
            <a:off x="1161912" y="1834757"/>
            <a:ext cx="2037421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27A20-DE1C-C458-32B4-A37DE562F7FE}"/>
              </a:ext>
            </a:extLst>
          </p:cNvPr>
          <p:cNvSpPr/>
          <p:nvPr/>
        </p:nvSpPr>
        <p:spPr bwMode="white">
          <a:xfrm>
            <a:off x="1161912" y="2263983"/>
            <a:ext cx="2408727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CF3EFE-059E-8526-C82D-5754D920E98C}"/>
              </a:ext>
            </a:extLst>
          </p:cNvPr>
          <p:cNvSpPr/>
          <p:nvPr/>
        </p:nvSpPr>
        <p:spPr bwMode="white">
          <a:xfrm>
            <a:off x="1161912" y="2674132"/>
            <a:ext cx="3694016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E53C18-A786-90F1-204F-3E8A6D2525B0}"/>
              </a:ext>
            </a:extLst>
          </p:cNvPr>
          <p:cNvSpPr/>
          <p:nvPr/>
        </p:nvSpPr>
        <p:spPr bwMode="white">
          <a:xfrm>
            <a:off x="1161912" y="4381496"/>
            <a:ext cx="4522314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992AC5-F578-D247-F5A2-3F5F700AA936}"/>
              </a:ext>
            </a:extLst>
          </p:cNvPr>
          <p:cNvSpPr/>
          <p:nvPr/>
        </p:nvSpPr>
        <p:spPr bwMode="white">
          <a:xfrm>
            <a:off x="1152391" y="4810722"/>
            <a:ext cx="2284958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C6CA83-2AA4-EFE1-8B45-758C5CACE9BD}"/>
              </a:ext>
            </a:extLst>
          </p:cNvPr>
          <p:cNvSpPr/>
          <p:nvPr/>
        </p:nvSpPr>
        <p:spPr bwMode="white">
          <a:xfrm>
            <a:off x="1161912" y="5230409"/>
            <a:ext cx="4398545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15514-6848-FCB7-1C5D-3BC4A2B7C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263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AC7A3C-BE3C-2930-FBD0-C75542CD1945}"/>
              </a:ext>
            </a:extLst>
          </p:cNvPr>
          <p:cNvSpPr/>
          <p:nvPr/>
        </p:nvSpPr>
        <p:spPr bwMode="white">
          <a:xfrm>
            <a:off x="1118466" y="1824319"/>
            <a:ext cx="3551206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01D9E6-582E-31CB-924A-C2355634DBB6}"/>
              </a:ext>
            </a:extLst>
          </p:cNvPr>
          <p:cNvSpPr/>
          <p:nvPr/>
        </p:nvSpPr>
        <p:spPr bwMode="white">
          <a:xfrm>
            <a:off x="1089904" y="2253127"/>
            <a:ext cx="2180231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B4A72C-34B0-E7E6-ABE3-9E7BD2C13BE7}"/>
              </a:ext>
            </a:extLst>
          </p:cNvPr>
          <p:cNvSpPr/>
          <p:nvPr/>
        </p:nvSpPr>
        <p:spPr bwMode="white">
          <a:xfrm>
            <a:off x="1118466" y="2681935"/>
            <a:ext cx="3789223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5EE08-A603-CEAE-9FE5-B1D1AFA46BF3}"/>
              </a:ext>
            </a:extLst>
          </p:cNvPr>
          <p:cNvSpPr/>
          <p:nvPr/>
        </p:nvSpPr>
        <p:spPr bwMode="white">
          <a:xfrm>
            <a:off x="1089904" y="3091684"/>
            <a:ext cx="5236363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80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D7C64-AC7B-F07D-C74A-550D537C3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398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157B1-7F0B-F16C-93F0-6C2FD6B1EB24}"/>
              </a:ext>
            </a:extLst>
          </p:cNvPr>
          <p:cNvSpPr/>
          <p:nvPr/>
        </p:nvSpPr>
        <p:spPr bwMode="white">
          <a:xfrm>
            <a:off x="2784656" y="2235374"/>
            <a:ext cx="609322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90BA-ADD2-404D-2216-806E66151135}"/>
              </a:ext>
            </a:extLst>
          </p:cNvPr>
          <p:cNvSpPr/>
          <p:nvPr/>
        </p:nvSpPr>
        <p:spPr bwMode="white">
          <a:xfrm>
            <a:off x="7145118" y="2235374"/>
            <a:ext cx="45699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161312-AAF2-D43A-833F-FEBA1720D46E}"/>
              </a:ext>
            </a:extLst>
          </p:cNvPr>
          <p:cNvSpPr/>
          <p:nvPr/>
        </p:nvSpPr>
        <p:spPr bwMode="white">
          <a:xfrm>
            <a:off x="3070275" y="2635986"/>
            <a:ext cx="609322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7A21AC-6DD3-51FF-2D6C-145BFBB10B38}"/>
              </a:ext>
            </a:extLst>
          </p:cNvPr>
          <p:cNvSpPr/>
          <p:nvPr/>
        </p:nvSpPr>
        <p:spPr bwMode="white">
          <a:xfrm>
            <a:off x="7564027" y="2635986"/>
            <a:ext cx="466512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CD3DEB-439F-B2BF-008E-1BB6581A01DC}"/>
              </a:ext>
            </a:extLst>
          </p:cNvPr>
          <p:cNvSpPr/>
          <p:nvPr/>
        </p:nvSpPr>
        <p:spPr bwMode="white">
          <a:xfrm>
            <a:off x="2756094" y="3818746"/>
            <a:ext cx="466512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FEC137-DF6F-81E6-5003-3675FCDD5530}"/>
              </a:ext>
            </a:extLst>
          </p:cNvPr>
          <p:cNvSpPr/>
          <p:nvPr/>
        </p:nvSpPr>
        <p:spPr bwMode="white">
          <a:xfrm>
            <a:off x="4593581" y="3818746"/>
            <a:ext cx="609322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8F13B9-AEA3-F6CC-1A44-80DAF20F214F}"/>
              </a:ext>
            </a:extLst>
          </p:cNvPr>
          <p:cNvSpPr/>
          <p:nvPr/>
        </p:nvSpPr>
        <p:spPr bwMode="white">
          <a:xfrm>
            <a:off x="8668424" y="3818746"/>
            <a:ext cx="199933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586C16-3B88-96B5-F4C5-6727B77B11EB}"/>
              </a:ext>
            </a:extLst>
          </p:cNvPr>
          <p:cNvSpPr/>
          <p:nvPr/>
        </p:nvSpPr>
        <p:spPr bwMode="white">
          <a:xfrm>
            <a:off x="10572556" y="3818746"/>
            <a:ext cx="476033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8FBDBB-8F40-09D6-7886-C20C42307DD4}"/>
              </a:ext>
            </a:extLst>
          </p:cNvPr>
          <p:cNvSpPr/>
          <p:nvPr/>
        </p:nvSpPr>
        <p:spPr bwMode="white">
          <a:xfrm>
            <a:off x="3727201" y="4476895"/>
            <a:ext cx="199933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67EB94-11B3-8698-423B-A1FDD3F1BF93}"/>
              </a:ext>
            </a:extLst>
          </p:cNvPr>
          <p:cNvSpPr/>
          <p:nvPr/>
        </p:nvSpPr>
        <p:spPr bwMode="white">
          <a:xfrm>
            <a:off x="4793515" y="4476895"/>
            <a:ext cx="485553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DDAB6D-7C30-AB88-CAF1-C54351A4B8F6}"/>
              </a:ext>
            </a:extLst>
          </p:cNvPr>
          <p:cNvSpPr/>
          <p:nvPr/>
        </p:nvSpPr>
        <p:spPr bwMode="white">
          <a:xfrm>
            <a:off x="6135928" y="4476895"/>
            <a:ext cx="199933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EA17A1-F14D-6805-417C-259B1FF63E19}"/>
              </a:ext>
            </a:extLst>
          </p:cNvPr>
          <p:cNvSpPr/>
          <p:nvPr/>
        </p:nvSpPr>
        <p:spPr bwMode="white">
          <a:xfrm>
            <a:off x="7373614" y="4476895"/>
            <a:ext cx="485553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5B16ADC3-B330-5406-8367-FAB46B6C1451}"/>
              </a:ext>
            </a:extLst>
          </p:cNvPr>
          <p:cNvSpPr/>
          <p:nvPr/>
        </p:nvSpPr>
        <p:spPr bwMode="white">
          <a:xfrm>
            <a:off x="6714934" y="4383817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5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3F264-A802-B796-05BC-79C93F294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368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2C4EB4-1337-15ED-9F69-E68AEAA0600B}"/>
              </a:ext>
            </a:extLst>
          </p:cNvPr>
          <p:cNvSpPr/>
          <p:nvPr/>
        </p:nvSpPr>
        <p:spPr bwMode="white">
          <a:xfrm>
            <a:off x="6745177" y="2691952"/>
            <a:ext cx="913983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4623D3-9C79-FF1C-111E-E0FBB75F218B}"/>
              </a:ext>
            </a:extLst>
          </p:cNvPr>
          <p:cNvSpPr/>
          <p:nvPr/>
        </p:nvSpPr>
        <p:spPr bwMode="white">
          <a:xfrm>
            <a:off x="11210367" y="3092281"/>
            <a:ext cx="409388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BA4D16-42F5-A3A9-4204-4109FA8E3A4E}"/>
              </a:ext>
            </a:extLst>
          </p:cNvPr>
          <p:cNvSpPr/>
          <p:nvPr/>
        </p:nvSpPr>
        <p:spPr bwMode="white">
          <a:xfrm>
            <a:off x="1394565" y="3464016"/>
            <a:ext cx="466512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2F9754-9D05-3B2C-CEC7-2900E15F6CDF}"/>
              </a:ext>
            </a:extLst>
          </p:cNvPr>
          <p:cNvSpPr/>
          <p:nvPr/>
        </p:nvSpPr>
        <p:spPr bwMode="white">
          <a:xfrm>
            <a:off x="7792449" y="3483080"/>
            <a:ext cx="342743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4238EF-0940-EC99-482F-39802F00943F}"/>
              </a:ext>
            </a:extLst>
          </p:cNvPr>
          <p:cNvSpPr/>
          <p:nvPr/>
        </p:nvSpPr>
        <p:spPr bwMode="white">
          <a:xfrm>
            <a:off x="9315755" y="4255144"/>
            <a:ext cx="1570908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2CDEFAE4-C680-56DF-6D56-A9CA4C5546B0}"/>
              </a:ext>
            </a:extLst>
          </p:cNvPr>
          <p:cNvSpPr/>
          <p:nvPr/>
        </p:nvSpPr>
        <p:spPr bwMode="white">
          <a:xfrm>
            <a:off x="2326184" y="156949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238E4A36-174B-37DF-0B57-CFD7F8308CC1}"/>
              </a:ext>
            </a:extLst>
          </p:cNvPr>
          <p:cNvSpPr/>
          <p:nvPr/>
        </p:nvSpPr>
        <p:spPr bwMode="white">
          <a:xfrm>
            <a:off x="7356432" y="156949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7FA4B8FA-F401-F62C-7D60-8F0CC982043B}"/>
              </a:ext>
            </a:extLst>
          </p:cNvPr>
          <p:cNvSpPr/>
          <p:nvPr/>
        </p:nvSpPr>
        <p:spPr bwMode="white">
          <a:xfrm>
            <a:off x="2039284" y="2122217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BAE7ABB0-2A00-1E1C-31E1-34843F5CA58D}"/>
              </a:ext>
            </a:extLst>
          </p:cNvPr>
          <p:cNvSpPr/>
          <p:nvPr/>
        </p:nvSpPr>
        <p:spPr bwMode="white">
          <a:xfrm>
            <a:off x="7353316" y="2122217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17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C02C8-CF7D-87A6-E5D0-9B970F0D7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3991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35119-C30F-E430-215B-C7AD68E24073}"/>
              </a:ext>
            </a:extLst>
          </p:cNvPr>
          <p:cNvSpPr/>
          <p:nvPr/>
        </p:nvSpPr>
        <p:spPr bwMode="white">
          <a:xfrm>
            <a:off x="11034838" y="985730"/>
            <a:ext cx="257057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D6C251-EBF1-B6AF-AA07-DB47253C88D2}"/>
              </a:ext>
            </a:extLst>
          </p:cNvPr>
          <p:cNvSpPr/>
          <p:nvPr/>
        </p:nvSpPr>
        <p:spPr bwMode="white">
          <a:xfrm>
            <a:off x="4570309" y="1376282"/>
            <a:ext cx="247537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FAAC95-143B-7025-DA7E-44D903969BFD}"/>
              </a:ext>
            </a:extLst>
          </p:cNvPr>
          <p:cNvSpPr/>
          <p:nvPr/>
        </p:nvSpPr>
        <p:spPr bwMode="white">
          <a:xfrm>
            <a:off x="4265647" y="3795797"/>
            <a:ext cx="323702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E09054-C72B-7F41-4874-713C722261EE}"/>
              </a:ext>
            </a:extLst>
          </p:cNvPr>
          <p:cNvSpPr/>
          <p:nvPr/>
        </p:nvSpPr>
        <p:spPr bwMode="white">
          <a:xfrm>
            <a:off x="1875961" y="4586426"/>
            <a:ext cx="323702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6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BC2AD-6176-B804-2C16-52FAC8DB1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277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FA0A5-E61A-9F74-F86F-D523B1EC0FF9}"/>
              </a:ext>
            </a:extLst>
          </p:cNvPr>
          <p:cNvSpPr/>
          <p:nvPr/>
        </p:nvSpPr>
        <p:spPr bwMode="white">
          <a:xfrm>
            <a:off x="7973342" y="1385966"/>
            <a:ext cx="618842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07795-D4CF-C85A-66AD-DF2622CDF0B6}"/>
              </a:ext>
            </a:extLst>
          </p:cNvPr>
          <p:cNvSpPr/>
          <p:nvPr/>
        </p:nvSpPr>
        <p:spPr bwMode="white">
          <a:xfrm>
            <a:off x="5298036" y="2176852"/>
            <a:ext cx="199933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207AFD-FBD5-63E3-82DB-40932E404BC3}"/>
              </a:ext>
            </a:extLst>
          </p:cNvPr>
          <p:cNvSpPr/>
          <p:nvPr/>
        </p:nvSpPr>
        <p:spPr bwMode="white">
          <a:xfrm>
            <a:off x="1794433" y="2977267"/>
            <a:ext cx="199933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407775-4086-CE15-9F34-9AAB01DF20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72" y="3671102"/>
            <a:ext cx="11520000" cy="1609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3BB515-CAC0-8283-C8BE-7287167767A8}"/>
              </a:ext>
            </a:extLst>
          </p:cNvPr>
          <p:cNvSpPr/>
          <p:nvPr/>
        </p:nvSpPr>
        <p:spPr bwMode="white">
          <a:xfrm>
            <a:off x="7989231" y="3804400"/>
            <a:ext cx="476033" cy="20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C2A839-B03C-2F4F-A5A9-65585F5BAAC8}"/>
              </a:ext>
            </a:extLst>
          </p:cNvPr>
          <p:cNvSpPr/>
          <p:nvPr/>
        </p:nvSpPr>
        <p:spPr bwMode="white">
          <a:xfrm>
            <a:off x="7713132" y="4594669"/>
            <a:ext cx="333223" cy="19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2D4E48-844D-A21D-36DC-CE4FDB62FC11}"/>
              </a:ext>
            </a:extLst>
          </p:cNvPr>
          <p:cNvSpPr/>
          <p:nvPr/>
        </p:nvSpPr>
        <p:spPr bwMode="white">
          <a:xfrm>
            <a:off x="123846" y="4896473"/>
            <a:ext cx="7412314" cy="53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153C4-CCB9-1AFD-CE01-374AFB55E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04" y="1363024"/>
            <a:ext cx="11520000" cy="2714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5CC22-334F-E2F2-4E5C-B0D0AD6C31B1}"/>
              </a:ext>
            </a:extLst>
          </p:cNvPr>
          <p:cNvSpPr/>
          <p:nvPr/>
        </p:nvSpPr>
        <p:spPr bwMode="white">
          <a:xfrm>
            <a:off x="11318786" y="1458253"/>
            <a:ext cx="266578" cy="1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2F05C2-D3BF-0645-D0A2-9BBB27CB695C}"/>
              </a:ext>
            </a:extLst>
          </p:cNvPr>
          <p:cNvSpPr/>
          <p:nvPr/>
        </p:nvSpPr>
        <p:spPr bwMode="white">
          <a:xfrm>
            <a:off x="11280704" y="1810603"/>
            <a:ext cx="30466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B6E36A-FFD7-7AA4-05FF-F64221E52C63}"/>
              </a:ext>
            </a:extLst>
          </p:cNvPr>
          <p:cNvSpPr/>
          <p:nvPr/>
        </p:nvSpPr>
        <p:spPr bwMode="white">
          <a:xfrm>
            <a:off x="11280704" y="2201045"/>
            <a:ext cx="30466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2A3A6-A19E-5D0F-C92B-3A8FF8E07B92}"/>
              </a:ext>
            </a:extLst>
          </p:cNvPr>
          <p:cNvSpPr/>
          <p:nvPr/>
        </p:nvSpPr>
        <p:spPr bwMode="white">
          <a:xfrm>
            <a:off x="11318786" y="2629579"/>
            <a:ext cx="266578" cy="1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3F1C0D-A143-09A9-5412-2949FA498258}"/>
              </a:ext>
            </a:extLst>
          </p:cNvPr>
          <p:cNvSpPr/>
          <p:nvPr/>
        </p:nvSpPr>
        <p:spPr bwMode="white">
          <a:xfrm>
            <a:off x="11318786" y="3020021"/>
            <a:ext cx="266578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0FD681-8635-9E95-D976-2CAFE05203BE}"/>
              </a:ext>
            </a:extLst>
          </p:cNvPr>
          <p:cNvSpPr/>
          <p:nvPr/>
        </p:nvSpPr>
        <p:spPr bwMode="white">
          <a:xfrm>
            <a:off x="11280704" y="3762813"/>
            <a:ext cx="30466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14F070-89F9-F154-7229-8D9593CEA8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55" r="37120"/>
          <a:stretch/>
        </p:blipFill>
        <p:spPr>
          <a:xfrm>
            <a:off x="528064" y="951980"/>
            <a:ext cx="7243780" cy="41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81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01284-D5D0-121B-85C3-A8446006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6" y="900000"/>
            <a:ext cx="11520000" cy="510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6C211-04BA-C8E1-35F0-5021237B0B7E}"/>
              </a:ext>
            </a:extLst>
          </p:cNvPr>
          <p:cNvSpPr/>
          <p:nvPr/>
        </p:nvSpPr>
        <p:spPr bwMode="white">
          <a:xfrm>
            <a:off x="7071268" y="1405272"/>
            <a:ext cx="228495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ABD1F2-E33F-9EF4-2FCD-7EE022AA2CB5}"/>
              </a:ext>
            </a:extLst>
          </p:cNvPr>
          <p:cNvSpPr/>
          <p:nvPr/>
        </p:nvSpPr>
        <p:spPr bwMode="white">
          <a:xfrm>
            <a:off x="3310607" y="3359629"/>
            <a:ext cx="266578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72185A-2B74-7C1E-2B3A-BAFD8CF13BEF}"/>
              </a:ext>
            </a:extLst>
          </p:cNvPr>
          <p:cNvSpPr/>
          <p:nvPr/>
        </p:nvSpPr>
        <p:spPr bwMode="white">
          <a:xfrm>
            <a:off x="5728855" y="4141371"/>
            <a:ext cx="218975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A9CC04-9D39-3E4A-C102-E1CDB91F5EA8}"/>
              </a:ext>
            </a:extLst>
          </p:cNvPr>
          <p:cNvSpPr/>
          <p:nvPr/>
        </p:nvSpPr>
        <p:spPr bwMode="white">
          <a:xfrm>
            <a:off x="5300425" y="5323519"/>
            <a:ext cx="218975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45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82B5E-3683-C95E-8270-3F25C59CDB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20" y="900000"/>
            <a:ext cx="11520000" cy="2814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3E7FB-E1F3-23E1-5DC3-B47E5DD4E237}"/>
              </a:ext>
            </a:extLst>
          </p:cNvPr>
          <p:cNvSpPr/>
          <p:nvPr/>
        </p:nvSpPr>
        <p:spPr bwMode="white">
          <a:xfrm>
            <a:off x="1728254" y="1396182"/>
            <a:ext cx="266578" cy="2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5AE0D6-ACBC-7BA5-9C73-4426746DFEDE}"/>
              </a:ext>
            </a:extLst>
          </p:cNvPr>
          <p:cNvSpPr/>
          <p:nvPr/>
        </p:nvSpPr>
        <p:spPr bwMode="white">
          <a:xfrm>
            <a:off x="2023395" y="2961064"/>
            <a:ext cx="238016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C2966-D71F-915F-4004-BD3A4BC699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72" y="900000"/>
            <a:ext cx="11520000" cy="4537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775A9-2F17-43BC-E4C2-A0CA4F8A7BF0}"/>
              </a:ext>
            </a:extLst>
          </p:cNvPr>
          <p:cNvSpPr/>
          <p:nvPr/>
        </p:nvSpPr>
        <p:spPr bwMode="white">
          <a:xfrm>
            <a:off x="2659307" y="1710297"/>
            <a:ext cx="478828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180E1-CD50-23BE-9404-0A80D86768E5}"/>
              </a:ext>
            </a:extLst>
          </p:cNvPr>
          <p:cNvSpPr/>
          <p:nvPr/>
        </p:nvSpPr>
        <p:spPr bwMode="white">
          <a:xfrm>
            <a:off x="5316792" y="1710298"/>
            <a:ext cx="750527" cy="34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39739F-16DC-7D99-02C7-0A4D66F39198}"/>
              </a:ext>
            </a:extLst>
          </p:cNvPr>
          <p:cNvSpPr/>
          <p:nvPr/>
        </p:nvSpPr>
        <p:spPr bwMode="white">
          <a:xfrm>
            <a:off x="8400256" y="1710297"/>
            <a:ext cx="478828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01CC9C-76A3-6519-1170-E806E857D294}"/>
              </a:ext>
            </a:extLst>
          </p:cNvPr>
          <p:cNvSpPr/>
          <p:nvPr/>
        </p:nvSpPr>
        <p:spPr bwMode="white">
          <a:xfrm>
            <a:off x="11242345" y="1710297"/>
            <a:ext cx="448522" cy="36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BB9DF6-F13B-EAC8-B7E2-83636370A135}"/>
              </a:ext>
            </a:extLst>
          </p:cNvPr>
          <p:cNvSpPr/>
          <p:nvPr/>
        </p:nvSpPr>
        <p:spPr bwMode="white">
          <a:xfrm>
            <a:off x="1586258" y="3521407"/>
            <a:ext cx="1361454" cy="171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6449F8-1BA0-7700-9348-2A137B608E92}"/>
              </a:ext>
            </a:extLst>
          </p:cNvPr>
          <p:cNvSpPr/>
          <p:nvPr/>
        </p:nvSpPr>
        <p:spPr bwMode="white">
          <a:xfrm>
            <a:off x="3061961" y="2958996"/>
            <a:ext cx="761652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DD7BC4-63C3-16AC-4486-B2152F4F652D}"/>
              </a:ext>
            </a:extLst>
          </p:cNvPr>
          <p:cNvSpPr/>
          <p:nvPr/>
        </p:nvSpPr>
        <p:spPr bwMode="white">
          <a:xfrm>
            <a:off x="6575085" y="3235434"/>
            <a:ext cx="2018380" cy="212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A026CF-9583-C998-A81A-89F3AEEBDDF7}"/>
              </a:ext>
            </a:extLst>
          </p:cNvPr>
          <p:cNvSpPr/>
          <p:nvPr/>
        </p:nvSpPr>
        <p:spPr bwMode="white">
          <a:xfrm>
            <a:off x="8126952" y="2865173"/>
            <a:ext cx="633344" cy="37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DD3D15-9D5F-BF0C-DE3E-B44EB13151CF}"/>
              </a:ext>
            </a:extLst>
          </p:cNvPr>
          <p:cNvSpPr/>
          <p:nvPr/>
        </p:nvSpPr>
        <p:spPr bwMode="white">
          <a:xfrm>
            <a:off x="2939820" y="2072830"/>
            <a:ext cx="478828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93E036-52A4-E59F-1BD3-9BD7AAE27BAA}"/>
              </a:ext>
            </a:extLst>
          </p:cNvPr>
          <p:cNvSpPr/>
          <p:nvPr/>
        </p:nvSpPr>
        <p:spPr bwMode="white">
          <a:xfrm>
            <a:off x="5467881" y="2095815"/>
            <a:ext cx="614678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906133-A6C6-E772-70E6-4FF1C543F5F7}"/>
              </a:ext>
            </a:extLst>
          </p:cNvPr>
          <p:cNvSpPr/>
          <p:nvPr/>
        </p:nvSpPr>
        <p:spPr bwMode="white">
          <a:xfrm>
            <a:off x="8145878" y="2099564"/>
            <a:ext cx="614678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16EC43-ADAA-B604-DC98-E03CE090023E}"/>
              </a:ext>
            </a:extLst>
          </p:cNvPr>
          <p:cNvSpPr/>
          <p:nvPr/>
        </p:nvSpPr>
        <p:spPr bwMode="white">
          <a:xfrm>
            <a:off x="10995753" y="2095815"/>
            <a:ext cx="448522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6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2023-08-28T01:45:13Z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