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9" autoAdjust="0"/>
    <p:restoredTop sz="94660"/>
  </p:normalViewPr>
  <p:slideViewPr>
    <p:cSldViewPr showGuides="1">
      <p:cViewPr varScale="1">
        <p:scale>
          <a:sx n="64" d="100"/>
          <a:sy n="64" d="100"/>
        </p:scale>
        <p:origin x="18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A4B2F-A377-061F-BC59-83FE7092B3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378672"/>
            <a:ext cx="11520000" cy="210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CCC74-6D6F-E20B-27C4-26D92A881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5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8CFA1-3C70-921D-C165-298C906680A9}"/>
              </a:ext>
            </a:extLst>
          </p:cNvPr>
          <p:cNvSpPr/>
          <p:nvPr/>
        </p:nvSpPr>
        <p:spPr bwMode="white">
          <a:xfrm>
            <a:off x="7946181" y="947623"/>
            <a:ext cx="2027900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D44218-E3F9-0866-4C55-20A87ACF01F8}"/>
              </a:ext>
            </a:extLst>
          </p:cNvPr>
          <p:cNvSpPr/>
          <p:nvPr/>
        </p:nvSpPr>
        <p:spPr bwMode="white">
          <a:xfrm>
            <a:off x="8555504" y="1433387"/>
            <a:ext cx="1418578" cy="1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C8A6BB-2A4F-27D1-A11E-5B7293938A9F}"/>
              </a:ext>
            </a:extLst>
          </p:cNvPr>
          <p:cNvSpPr/>
          <p:nvPr/>
        </p:nvSpPr>
        <p:spPr bwMode="white">
          <a:xfrm>
            <a:off x="9041057" y="1881051"/>
            <a:ext cx="933023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78BAB3-E0F3-EB05-62AF-A8129E18F30A}"/>
              </a:ext>
            </a:extLst>
          </p:cNvPr>
          <p:cNvSpPr/>
          <p:nvPr/>
        </p:nvSpPr>
        <p:spPr bwMode="white">
          <a:xfrm>
            <a:off x="9164826" y="2338240"/>
            <a:ext cx="1056793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B0FB27-D8E3-E10C-70FE-187785134DDB}"/>
              </a:ext>
            </a:extLst>
          </p:cNvPr>
          <p:cNvSpPr/>
          <p:nvPr/>
        </p:nvSpPr>
        <p:spPr bwMode="white">
          <a:xfrm>
            <a:off x="7936661" y="3890778"/>
            <a:ext cx="2123107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EDC383-E765-B032-180A-2E0746845228}"/>
              </a:ext>
            </a:extLst>
          </p:cNvPr>
          <p:cNvSpPr/>
          <p:nvPr/>
        </p:nvSpPr>
        <p:spPr bwMode="white">
          <a:xfrm>
            <a:off x="9041057" y="4376541"/>
            <a:ext cx="1047271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BCF4FA-5EFC-3AAA-6797-AEECCC274CC6}"/>
              </a:ext>
            </a:extLst>
          </p:cNvPr>
          <p:cNvSpPr/>
          <p:nvPr/>
        </p:nvSpPr>
        <p:spPr bwMode="white">
          <a:xfrm>
            <a:off x="9402842" y="4824205"/>
            <a:ext cx="942545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94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FF3B2-F208-33BF-5ED3-82555DA85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35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FE6241-9896-9239-E921-235FE2B9B872}"/>
              </a:ext>
            </a:extLst>
          </p:cNvPr>
          <p:cNvSpPr/>
          <p:nvPr/>
        </p:nvSpPr>
        <p:spPr bwMode="white">
          <a:xfrm>
            <a:off x="1197582" y="3018276"/>
            <a:ext cx="6293157" cy="26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CA638B-E848-22E9-1F96-8668B8BA0F44}"/>
              </a:ext>
            </a:extLst>
          </p:cNvPr>
          <p:cNvSpPr/>
          <p:nvPr/>
        </p:nvSpPr>
        <p:spPr bwMode="white">
          <a:xfrm>
            <a:off x="1197582" y="3476282"/>
            <a:ext cx="2789553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0CC1A3-275C-54DD-937B-69A0779E8075}"/>
              </a:ext>
            </a:extLst>
          </p:cNvPr>
          <p:cNvSpPr/>
          <p:nvPr/>
        </p:nvSpPr>
        <p:spPr bwMode="white">
          <a:xfrm>
            <a:off x="1930673" y="3924746"/>
            <a:ext cx="1694677" cy="2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4CEA2A-CDA5-CEED-0158-5FDBE914D25F}"/>
              </a:ext>
            </a:extLst>
          </p:cNvPr>
          <p:cNvSpPr/>
          <p:nvPr/>
        </p:nvSpPr>
        <p:spPr bwMode="white">
          <a:xfrm>
            <a:off x="1207102" y="4373210"/>
            <a:ext cx="7528593" cy="36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35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F20C3-9636-6E7F-C530-7D51A9E36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42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C6C06B-32D1-EA5D-A0AF-F12C459CA531}"/>
              </a:ext>
            </a:extLst>
          </p:cNvPr>
          <p:cNvSpPr/>
          <p:nvPr/>
        </p:nvSpPr>
        <p:spPr bwMode="white">
          <a:xfrm>
            <a:off x="977057" y="1958433"/>
            <a:ext cx="2751471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11D169-4D58-31BF-75DC-03B8872E5CFA}"/>
              </a:ext>
            </a:extLst>
          </p:cNvPr>
          <p:cNvSpPr/>
          <p:nvPr/>
        </p:nvSpPr>
        <p:spPr bwMode="white">
          <a:xfrm>
            <a:off x="977057" y="2416135"/>
            <a:ext cx="3160859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455F2D-C2B9-44A4-2BBA-DDDF65AE2DF0}"/>
              </a:ext>
            </a:extLst>
          </p:cNvPr>
          <p:cNvSpPr/>
          <p:nvPr/>
        </p:nvSpPr>
        <p:spPr bwMode="white">
          <a:xfrm>
            <a:off x="1338842" y="2892907"/>
            <a:ext cx="1666115" cy="2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F097A8-1EDC-FDC5-79CE-3A5AE2DC89BF}"/>
              </a:ext>
            </a:extLst>
          </p:cNvPr>
          <p:cNvSpPr/>
          <p:nvPr/>
        </p:nvSpPr>
        <p:spPr bwMode="white">
          <a:xfrm>
            <a:off x="1957685" y="3341072"/>
            <a:ext cx="933024" cy="2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189865-E0E2-B5F1-6578-451AD915FFA4}"/>
              </a:ext>
            </a:extLst>
          </p:cNvPr>
          <p:cNvSpPr/>
          <p:nvPr/>
        </p:nvSpPr>
        <p:spPr bwMode="white">
          <a:xfrm>
            <a:off x="2071933" y="3779703"/>
            <a:ext cx="1942214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FC5F36-BD1D-0E47-88A3-58B6630AB770}"/>
              </a:ext>
            </a:extLst>
          </p:cNvPr>
          <p:cNvSpPr/>
          <p:nvPr/>
        </p:nvSpPr>
        <p:spPr bwMode="white">
          <a:xfrm>
            <a:off x="986578" y="4227868"/>
            <a:ext cx="4173318" cy="31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01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D88CE-B056-32FA-70FD-8FD576223F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5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FA2E8-141B-244E-8A62-FD7F0B04A8BC}"/>
              </a:ext>
            </a:extLst>
          </p:cNvPr>
          <p:cNvSpPr/>
          <p:nvPr/>
        </p:nvSpPr>
        <p:spPr bwMode="white">
          <a:xfrm>
            <a:off x="977057" y="1937898"/>
            <a:ext cx="5188760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8AD58B-74F8-7D28-EB54-B8A27CBB31B2}"/>
              </a:ext>
            </a:extLst>
          </p:cNvPr>
          <p:cNvSpPr/>
          <p:nvPr/>
        </p:nvSpPr>
        <p:spPr bwMode="white">
          <a:xfrm>
            <a:off x="1005619" y="2394955"/>
            <a:ext cx="3370314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061AF6-B5C2-5AB5-3748-06ADDE9313C3}"/>
              </a:ext>
            </a:extLst>
          </p:cNvPr>
          <p:cNvSpPr/>
          <p:nvPr/>
        </p:nvSpPr>
        <p:spPr bwMode="white">
          <a:xfrm>
            <a:off x="2557487" y="2852011"/>
            <a:ext cx="1942214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EA2104-2B9E-B5F1-4617-BAD009F63C4D}"/>
              </a:ext>
            </a:extLst>
          </p:cNvPr>
          <p:cNvSpPr/>
          <p:nvPr/>
        </p:nvSpPr>
        <p:spPr bwMode="white">
          <a:xfrm>
            <a:off x="977057" y="3299545"/>
            <a:ext cx="6631111" cy="35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40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6E814-9B1C-7E35-7277-61E6AD0C2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42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E176E3-C582-9855-4B89-E7C27EFCA28D}"/>
              </a:ext>
            </a:extLst>
          </p:cNvPr>
          <p:cNvSpPr/>
          <p:nvPr/>
        </p:nvSpPr>
        <p:spPr bwMode="white">
          <a:xfrm>
            <a:off x="977057" y="1967969"/>
            <a:ext cx="4712727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B80B88-5F24-4CD4-1637-53D2BBB956E6}"/>
              </a:ext>
            </a:extLst>
          </p:cNvPr>
          <p:cNvSpPr/>
          <p:nvPr/>
        </p:nvSpPr>
        <p:spPr bwMode="white">
          <a:xfrm>
            <a:off x="977057" y="2425670"/>
            <a:ext cx="2675305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D57E5A-1192-8B51-AFD7-CCEEBCFF3528}"/>
              </a:ext>
            </a:extLst>
          </p:cNvPr>
          <p:cNvSpPr/>
          <p:nvPr/>
        </p:nvSpPr>
        <p:spPr bwMode="white">
          <a:xfrm>
            <a:off x="1348363" y="2902442"/>
            <a:ext cx="1180561" cy="2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2D4A0C-5BA5-D347-42CF-DEF6CB686EAD}"/>
              </a:ext>
            </a:extLst>
          </p:cNvPr>
          <p:cNvSpPr/>
          <p:nvPr/>
        </p:nvSpPr>
        <p:spPr bwMode="white">
          <a:xfrm>
            <a:off x="1719669" y="3331537"/>
            <a:ext cx="1932694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23C022-EDBD-AFDB-2CED-D5333D4C0DB7}"/>
              </a:ext>
            </a:extLst>
          </p:cNvPr>
          <p:cNvSpPr/>
          <p:nvPr/>
        </p:nvSpPr>
        <p:spPr bwMode="white">
          <a:xfrm>
            <a:off x="977057" y="3789238"/>
            <a:ext cx="3275107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08F918-E7C7-4C46-2199-8F1A82FCB8E6}"/>
              </a:ext>
            </a:extLst>
          </p:cNvPr>
          <p:cNvSpPr/>
          <p:nvPr/>
        </p:nvSpPr>
        <p:spPr bwMode="white">
          <a:xfrm>
            <a:off x="986578" y="4237404"/>
            <a:ext cx="5541470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40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4BECD-C35B-4997-AF1B-F0B3F9225D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92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731D8B-35EB-1E80-021F-141C91516EC3}"/>
              </a:ext>
            </a:extLst>
          </p:cNvPr>
          <p:cNvSpPr/>
          <p:nvPr/>
        </p:nvSpPr>
        <p:spPr bwMode="white">
          <a:xfrm>
            <a:off x="977057" y="1957978"/>
            <a:ext cx="5931371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17B4A7-31A3-093E-F116-6F14033EBFC4}"/>
              </a:ext>
            </a:extLst>
          </p:cNvPr>
          <p:cNvSpPr/>
          <p:nvPr/>
        </p:nvSpPr>
        <p:spPr bwMode="white">
          <a:xfrm>
            <a:off x="986578" y="2415482"/>
            <a:ext cx="3027570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8DF7A9-DDD1-53FA-58F7-7A53B89151FF}"/>
              </a:ext>
            </a:extLst>
          </p:cNvPr>
          <p:cNvSpPr/>
          <p:nvPr/>
        </p:nvSpPr>
        <p:spPr bwMode="white">
          <a:xfrm>
            <a:off x="1710148" y="2872986"/>
            <a:ext cx="1694677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F2AB08-C552-A93D-7126-096E0F18D831}"/>
              </a:ext>
            </a:extLst>
          </p:cNvPr>
          <p:cNvSpPr/>
          <p:nvPr/>
        </p:nvSpPr>
        <p:spPr bwMode="white">
          <a:xfrm>
            <a:off x="986578" y="3330490"/>
            <a:ext cx="3132297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F13536-84EC-CB90-5F3D-D49EDFC66F52}"/>
              </a:ext>
            </a:extLst>
          </p:cNvPr>
          <p:cNvSpPr/>
          <p:nvPr/>
        </p:nvSpPr>
        <p:spPr bwMode="white">
          <a:xfrm>
            <a:off x="977056" y="3778463"/>
            <a:ext cx="6847135" cy="3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8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4022C5-B738-A6BC-9E66-436D6EE42E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76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AFA8A7-420E-34A9-C336-AEDDB67C0DD9}"/>
              </a:ext>
            </a:extLst>
          </p:cNvPr>
          <p:cNvSpPr/>
          <p:nvPr/>
        </p:nvSpPr>
        <p:spPr bwMode="white">
          <a:xfrm>
            <a:off x="977057" y="1985701"/>
            <a:ext cx="3732099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4EC7D-C5FE-C424-69D2-4031B9082672}"/>
              </a:ext>
            </a:extLst>
          </p:cNvPr>
          <p:cNvSpPr/>
          <p:nvPr/>
        </p:nvSpPr>
        <p:spPr bwMode="white">
          <a:xfrm>
            <a:off x="967537" y="2442839"/>
            <a:ext cx="3179900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93EF11-2F4D-80C5-2E12-CDB1C14CA727}"/>
              </a:ext>
            </a:extLst>
          </p:cNvPr>
          <p:cNvSpPr/>
          <p:nvPr/>
        </p:nvSpPr>
        <p:spPr bwMode="white">
          <a:xfrm>
            <a:off x="2205223" y="2919024"/>
            <a:ext cx="809256" cy="1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EF2EFA-906B-9AEA-548B-6E671BF05EEA}"/>
              </a:ext>
            </a:extLst>
          </p:cNvPr>
          <p:cNvSpPr/>
          <p:nvPr/>
        </p:nvSpPr>
        <p:spPr bwMode="white">
          <a:xfrm>
            <a:off x="2328991" y="3357114"/>
            <a:ext cx="1685157" cy="2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C8C61B-D8A3-0AFB-F562-1AFFAE7E6396}"/>
              </a:ext>
            </a:extLst>
          </p:cNvPr>
          <p:cNvSpPr/>
          <p:nvPr/>
        </p:nvSpPr>
        <p:spPr bwMode="white">
          <a:xfrm>
            <a:off x="977057" y="3804728"/>
            <a:ext cx="2780033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5FE19D-1A57-AD41-850F-4A034451CA9C}"/>
              </a:ext>
            </a:extLst>
          </p:cNvPr>
          <p:cNvSpPr/>
          <p:nvPr/>
        </p:nvSpPr>
        <p:spPr bwMode="white">
          <a:xfrm>
            <a:off x="986578" y="4252342"/>
            <a:ext cx="4245326" cy="32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47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F458A-5810-2944-DBA7-FE0F07F337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8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C720B0-1C51-85C4-0A75-C41C9038BF0E}"/>
              </a:ext>
            </a:extLst>
          </p:cNvPr>
          <p:cNvSpPr/>
          <p:nvPr/>
        </p:nvSpPr>
        <p:spPr bwMode="white">
          <a:xfrm>
            <a:off x="977057" y="1948173"/>
            <a:ext cx="6055140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CAC57E-714A-F403-4529-0BA7C6AF8371}"/>
              </a:ext>
            </a:extLst>
          </p:cNvPr>
          <p:cNvSpPr/>
          <p:nvPr/>
        </p:nvSpPr>
        <p:spPr bwMode="white">
          <a:xfrm>
            <a:off x="967537" y="2405558"/>
            <a:ext cx="3294148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751833-8BAC-3EBF-AD97-465DB5B1125B}"/>
              </a:ext>
            </a:extLst>
          </p:cNvPr>
          <p:cNvSpPr/>
          <p:nvPr/>
        </p:nvSpPr>
        <p:spPr bwMode="white">
          <a:xfrm>
            <a:off x="1357884" y="2882001"/>
            <a:ext cx="1780363" cy="2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8BB264-E886-91D5-1B58-1F4D5EB763C5}"/>
              </a:ext>
            </a:extLst>
          </p:cNvPr>
          <p:cNvSpPr/>
          <p:nvPr/>
        </p:nvSpPr>
        <p:spPr bwMode="white">
          <a:xfrm>
            <a:off x="1976727" y="3339386"/>
            <a:ext cx="1399537" cy="2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384A0E-BF77-21F6-3070-91F13BFB0FDD}"/>
              </a:ext>
            </a:extLst>
          </p:cNvPr>
          <p:cNvSpPr/>
          <p:nvPr/>
        </p:nvSpPr>
        <p:spPr bwMode="white">
          <a:xfrm>
            <a:off x="2328991" y="3768184"/>
            <a:ext cx="1818446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55D637-F4F7-3A37-E2B0-74ECB9D49DEF}"/>
              </a:ext>
            </a:extLst>
          </p:cNvPr>
          <p:cNvSpPr/>
          <p:nvPr/>
        </p:nvSpPr>
        <p:spPr bwMode="white">
          <a:xfrm>
            <a:off x="967537" y="4216040"/>
            <a:ext cx="3037090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778A6C-394E-F299-414B-32B0AAF11237}"/>
              </a:ext>
            </a:extLst>
          </p:cNvPr>
          <p:cNvSpPr/>
          <p:nvPr/>
        </p:nvSpPr>
        <p:spPr bwMode="white">
          <a:xfrm>
            <a:off x="977056" y="4673425"/>
            <a:ext cx="6703119" cy="31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1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F5614-A5BE-5245-76BC-51F514AD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5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27984-1718-A30A-0816-4D9AA7B00979}"/>
              </a:ext>
            </a:extLst>
          </p:cNvPr>
          <p:cNvSpPr/>
          <p:nvPr/>
        </p:nvSpPr>
        <p:spPr bwMode="white">
          <a:xfrm>
            <a:off x="6938541" y="1576218"/>
            <a:ext cx="209454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61416B-F235-9B04-5E66-16C85C18CC47}"/>
              </a:ext>
            </a:extLst>
          </p:cNvPr>
          <p:cNvSpPr/>
          <p:nvPr/>
        </p:nvSpPr>
        <p:spPr bwMode="white">
          <a:xfrm>
            <a:off x="8633219" y="1576218"/>
            <a:ext cx="352264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D02511-6787-F6F1-2882-BB0237A2D029}"/>
              </a:ext>
            </a:extLst>
          </p:cNvPr>
          <p:cNvSpPr/>
          <p:nvPr/>
        </p:nvSpPr>
        <p:spPr bwMode="white">
          <a:xfrm>
            <a:off x="6852855" y="2061952"/>
            <a:ext cx="771173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4BD400-C4D8-24B7-6F9D-74C8F1E7421F}"/>
              </a:ext>
            </a:extLst>
          </p:cNvPr>
          <p:cNvSpPr/>
          <p:nvPr/>
        </p:nvSpPr>
        <p:spPr bwMode="white">
          <a:xfrm>
            <a:off x="4948723" y="2557211"/>
            <a:ext cx="904462" cy="20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F46D4B-CF2E-EFBB-92EF-9FB52E0D4BB8}"/>
              </a:ext>
            </a:extLst>
          </p:cNvPr>
          <p:cNvSpPr/>
          <p:nvPr/>
        </p:nvSpPr>
        <p:spPr bwMode="white">
          <a:xfrm>
            <a:off x="8975963" y="3023896"/>
            <a:ext cx="1989818" cy="26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4FD1C7-F798-74C0-4E39-01AF6C5A9EE2}"/>
              </a:ext>
            </a:extLst>
          </p:cNvPr>
          <p:cNvSpPr/>
          <p:nvPr/>
        </p:nvSpPr>
        <p:spPr bwMode="white">
          <a:xfrm>
            <a:off x="1902111" y="3538203"/>
            <a:ext cx="1199603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EC2649-4DC6-B74B-3C1A-E794FA508510}"/>
              </a:ext>
            </a:extLst>
          </p:cNvPr>
          <p:cNvSpPr/>
          <p:nvPr/>
        </p:nvSpPr>
        <p:spPr bwMode="white">
          <a:xfrm>
            <a:off x="7109913" y="3538203"/>
            <a:ext cx="209454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C495DA-C3DC-B600-7BBE-A35FAFB44B56}"/>
              </a:ext>
            </a:extLst>
          </p:cNvPr>
          <p:cNvSpPr/>
          <p:nvPr/>
        </p:nvSpPr>
        <p:spPr bwMode="white">
          <a:xfrm>
            <a:off x="3282607" y="4452527"/>
            <a:ext cx="352264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E10322-ADEB-230E-B4E4-B8730E27C0BA}"/>
              </a:ext>
            </a:extLst>
          </p:cNvPr>
          <p:cNvSpPr/>
          <p:nvPr/>
        </p:nvSpPr>
        <p:spPr bwMode="white">
          <a:xfrm>
            <a:off x="2178210" y="4947785"/>
            <a:ext cx="771173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18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9FE95-489F-F69D-123B-A50D37A556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94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1D9B20-B9F4-5455-CA7C-5B774A0AC339}"/>
              </a:ext>
            </a:extLst>
          </p:cNvPr>
          <p:cNvSpPr/>
          <p:nvPr/>
        </p:nvSpPr>
        <p:spPr bwMode="white">
          <a:xfrm>
            <a:off x="6356231" y="1014267"/>
            <a:ext cx="342743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4FAA59-D7DD-9D29-7F7D-DDBA2A9A50A2}"/>
              </a:ext>
            </a:extLst>
          </p:cNvPr>
          <p:cNvSpPr/>
          <p:nvPr/>
        </p:nvSpPr>
        <p:spPr bwMode="white">
          <a:xfrm>
            <a:off x="3081123" y="1499904"/>
            <a:ext cx="733090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3D97DB-DE21-6954-E4F3-B1739F23EFCC}"/>
              </a:ext>
            </a:extLst>
          </p:cNvPr>
          <p:cNvSpPr/>
          <p:nvPr/>
        </p:nvSpPr>
        <p:spPr bwMode="white">
          <a:xfrm>
            <a:off x="1415008" y="2490222"/>
            <a:ext cx="333223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A007B4-499F-DC3B-558B-9F971C517C12}"/>
              </a:ext>
            </a:extLst>
          </p:cNvPr>
          <p:cNvSpPr/>
          <p:nvPr/>
        </p:nvSpPr>
        <p:spPr bwMode="white">
          <a:xfrm>
            <a:off x="5937322" y="2490222"/>
            <a:ext cx="209454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5FBB2D-19DF-AE6D-AD92-E70A99E08941}"/>
              </a:ext>
            </a:extLst>
          </p:cNvPr>
          <p:cNvSpPr/>
          <p:nvPr/>
        </p:nvSpPr>
        <p:spPr bwMode="white">
          <a:xfrm>
            <a:off x="8917289" y="2490222"/>
            <a:ext cx="485553" cy="22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9B7F8B-4179-80A5-F82E-A68D461309A0}"/>
              </a:ext>
            </a:extLst>
          </p:cNvPr>
          <p:cNvSpPr/>
          <p:nvPr/>
        </p:nvSpPr>
        <p:spPr bwMode="white">
          <a:xfrm>
            <a:off x="10097851" y="2975859"/>
            <a:ext cx="1085355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AC8F43-C0B8-D3A6-4EAC-3510FA14A12E}"/>
              </a:ext>
            </a:extLst>
          </p:cNvPr>
          <p:cNvSpPr/>
          <p:nvPr/>
        </p:nvSpPr>
        <p:spPr bwMode="white">
          <a:xfrm>
            <a:off x="4861487" y="3471018"/>
            <a:ext cx="342743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E8B201-1F85-749A-A42D-1E1EBCD82DCD}"/>
              </a:ext>
            </a:extLst>
          </p:cNvPr>
          <p:cNvSpPr/>
          <p:nvPr/>
        </p:nvSpPr>
        <p:spPr bwMode="white">
          <a:xfrm>
            <a:off x="1395966" y="4451814"/>
            <a:ext cx="1047272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214B3A-9E04-A009-43F1-B639C0947CB2}"/>
              </a:ext>
            </a:extLst>
          </p:cNvPr>
          <p:cNvSpPr/>
          <p:nvPr/>
        </p:nvSpPr>
        <p:spPr bwMode="white">
          <a:xfrm>
            <a:off x="8136595" y="4451814"/>
            <a:ext cx="485553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47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64FFA-0271-24E0-6857-EE376B36B0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96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89EF6B-2F03-8AFE-2EB4-98D8121E8542}"/>
              </a:ext>
            </a:extLst>
          </p:cNvPr>
          <p:cNvSpPr/>
          <p:nvPr/>
        </p:nvSpPr>
        <p:spPr bwMode="white">
          <a:xfrm>
            <a:off x="6508561" y="1538328"/>
            <a:ext cx="352264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DA7987-D590-D243-25CF-7521BD4374B1}"/>
              </a:ext>
            </a:extLst>
          </p:cNvPr>
          <p:cNvSpPr/>
          <p:nvPr/>
        </p:nvSpPr>
        <p:spPr bwMode="white">
          <a:xfrm>
            <a:off x="1395966" y="2033746"/>
            <a:ext cx="352264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578558-4EEF-D865-CECB-ED90BA699A4E}"/>
              </a:ext>
            </a:extLst>
          </p:cNvPr>
          <p:cNvSpPr/>
          <p:nvPr/>
        </p:nvSpPr>
        <p:spPr bwMode="white">
          <a:xfrm>
            <a:off x="7041719" y="2510111"/>
            <a:ext cx="923504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CFD8C1-37EC-67F0-FAA0-6641D1181572}"/>
              </a:ext>
            </a:extLst>
          </p:cNvPr>
          <p:cNvSpPr/>
          <p:nvPr/>
        </p:nvSpPr>
        <p:spPr bwMode="white">
          <a:xfrm>
            <a:off x="2652694" y="3015057"/>
            <a:ext cx="342743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184910-91DD-CF80-A61B-766FA202924D}"/>
              </a:ext>
            </a:extLst>
          </p:cNvPr>
          <p:cNvSpPr/>
          <p:nvPr/>
        </p:nvSpPr>
        <p:spPr bwMode="white">
          <a:xfrm>
            <a:off x="7289256" y="3015057"/>
            <a:ext cx="923504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BC7E72-1875-12E5-4C01-A6433F659E83}"/>
              </a:ext>
            </a:extLst>
          </p:cNvPr>
          <p:cNvSpPr/>
          <p:nvPr/>
        </p:nvSpPr>
        <p:spPr bwMode="white">
          <a:xfrm>
            <a:off x="4899570" y="3596221"/>
            <a:ext cx="1009190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67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3D969-2800-4331-0B81-0E3BD29BE6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50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F9BCC4-9D83-0B9E-B458-C739F1C76821}"/>
              </a:ext>
            </a:extLst>
          </p:cNvPr>
          <p:cNvSpPr/>
          <p:nvPr/>
        </p:nvSpPr>
        <p:spPr bwMode="white">
          <a:xfrm>
            <a:off x="11213318" y="1635229"/>
            <a:ext cx="304661" cy="27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255154-A2AF-47DE-7E31-35DC030328CE}"/>
              </a:ext>
            </a:extLst>
          </p:cNvPr>
          <p:cNvSpPr/>
          <p:nvPr/>
        </p:nvSpPr>
        <p:spPr bwMode="white">
          <a:xfrm>
            <a:off x="11251401" y="2198587"/>
            <a:ext cx="266578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02F846-C46D-63F7-D6DC-0DA3BAA1F95A}"/>
              </a:ext>
            </a:extLst>
          </p:cNvPr>
          <p:cNvSpPr/>
          <p:nvPr/>
        </p:nvSpPr>
        <p:spPr bwMode="white">
          <a:xfrm>
            <a:off x="11213318" y="2676009"/>
            <a:ext cx="304661" cy="26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7054CB-5193-C35B-4223-4BC6AEE78A1E}"/>
              </a:ext>
            </a:extLst>
          </p:cNvPr>
          <p:cNvSpPr/>
          <p:nvPr/>
        </p:nvSpPr>
        <p:spPr bwMode="white">
          <a:xfrm>
            <a:off x="11260921" y="3220270"/>
            <a:ext cx="257057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72E2DF-99EF-8699-5C22-A2AB97417224}"/>
              </a:ext>
            </a:extLst>
          </p:cNvPr>
          <p:cNvSpPr/>
          <p:nvPr/>
        </p:nvSpPr>
        <p:spPr bwMode="white">
          <a:xfrm>
            <a:off x="11222839" y="3688144"/>
            <a:ext cx="295140" cy="26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6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2CF54-8649-BE81-9E6C-E9BAE193FA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1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557D7-3741-BDA8-A3AB-D9E53BE3D50F}"/>
              </a:ext>
            </a:extLst>
          </p:cNvPr>
          <p:cNvSpPr/>
          <p:nvPr/>
        </p:nvSpPr>
        <p:spPr bwMode="white">
          <a:xfrm>
            <a:off x="10078809" y="1595675"/>
            <a:ext cx="238016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CAEF6F-BBE4-A203-2D4D-0D012B30648F}"/>
              </a:ext>
            </a:extLst>
          </p:cNvPr>
          <p:cNvSpPr/>
          <p:nvPr/>
        </p:nvSpPr>
        <p:spPr bwMode="white">
          <a:xfrm>
            <a:off x="8974413" y="2586775"/>
            <a:ext cx="238015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7A90C4-417E-DD99-1A78-5EFEA966F70A}"/>
              </a:ext>
            </a:extLst>
          </p:cNvPr>
          <p:cNvSpPr/>
          <p:nvPr/>
        </p:nvSpPr>
        <p:spPr bwMode="white">
          <a:xfrm>
            <a:off x="2490842" y="3568346"/>
            <a:ext cx="266578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05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CA3D0-89D3-3B19-D0EA-FAC63A7592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29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063FD6-503C-5F91-844C-08255E756925}"/>
              </a:ext>
            </a:extLst>
          </p:cNvPr>
          <p:cNvSpPr/>
          <p:nvPr/>
        </p:nvSpPr>
        <p:spPr bwMode="white">
          <a:xfrm>
            <a:off x="10088330" y="1042884"/>
            <a:ext cx="266578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0AF5DC-ED8A-90B2-2822-45EAF24C27E5}"/>
              </a:ext>
            </a:extLst>
          </p:cNvPr>
          <p:cNvSpPr/>
          <p:nvPr/>
        </p:nvSpPr>
        <p:spPr bwMode="white">
          <a:xfrm>
            <a:off x="5470809" y="2033548"/>
            <a:ext cx="247537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82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5329A-CD73-444A-E1E2-A11CA9D792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4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0F21A2-EB52-96AC-BD08-69EE1B218CF6}"/>
              </a:ext>
            </a:extLst>
          </p:cNvPr>
          <p:cNvSpPr/>
          <p:nvPr/>
        </p:nvSpPr>
        <p:spPr bwMode="white">
          <a:xfrm>
            <a:off x="1319801" y="2082448"/>
            <a:ext cx="1675636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3B8483-A12B-DF1D-DAD9-BE15E5DF871E}"/>
              </a:ext>
            </a:extLst>
          </p:cNvPr>
          <p:cNvSpPr/>
          <p:nvPr/>
        </p:nvSpPr>
        <p:spPr bwMode="white">
          <a:xfrm>
            <a:off x="4813884" y="2082448"/>
            <a:ext cx="1628033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D30623-0E8E-45EC-1E86-B396809575A5}"/>
              </a:ext>
            </a:extLst>
          </p:cNvPr>
          <p:cNvSpPr/>
          <p:nvPr/>
        </p:nvSpPr>
        <p:spPr bwMode="white">
          <a:xfrm>
            <a:off x="8926809" y="2082448"/>
            <a:ext cx="1789884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AE6F7D-3D5E-3781-D17F-90EE4C4A1A72}"/>
              </a:ext>
            </a:extLst>
          </p:cNvPr>
          <p:cNvSpPr/>
          <p:nvPr/>
        </p:nvSpPr>
        <p:spPr bwMode="white">
          <a:xfrm>
            <a:off x="1681586" y="2568778"/>
            <a:ext cx="685487" cy="2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2C416A-2A02-A8F7-7612-7B9E64C038AC}"/>
              </a:ext>
            </a:extLst>
          </p:cNvPr>
          <p:cNvSpPr/>
          <p:nvPr/>
        </p:nvSpPr>
        <p:spPr bwMode="white">
          <a:xfrm>
            <a:off x="5661223" y="2568778"/>
            <a:ext cx="818776" cy="2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D4B1FD-4E82-7A36-F0BF-13425D50F2B0}"/>
              </a:ext>
            </a:extLst>
          </p:cNvPr>
          <p:cNvSpPr/>
          <p:nvPr/>
        </p:nvSpPr>
        <p:spPr bwMode="white">
          <a:xfrm>
            <a:off x="9897917" y="2568778"/>
            <a:ext cx="809256" cy="2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B2EAF1-B44A-3A2D-6611-4A8F1B59CDEF}"/>
              </a:ext>
            </a:extLst>
          </p:cNvPr>
          <p:cNvSpPr/>
          <p:nvPr/>
        </p:nvSpPr>
        <p:spPr bwMode="white">
          <a:xfrm>
            <a:off x="1605421" y="3999159"/>
            <a:ext cx="1532826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3436C0-9BC3-9B5A-EC97-D5D3EFB49F91}"/>
              </a:ext>
            </a:extLst>
          </p:cNvPr>
          <p:cNvSpPr/>
          <p:nvPr/>
        </p:nvSpPr>
        <p:spPr bwMode="white">
          <a:xfrm>
            <a:off x="5137586" y="3999159"/>
            <a:ext cx="1789884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333FD8-13AA-B58E-313D-C1250F839894}"/>
              </a:ext>
            </a:extLst>
          </p:cNvPr>
          <p:cNvSpPr/>
          <p:nvPr/>
        </p:nvSpPr>
        <p:spPr bwMode="white">
          <a:xfrm>
            <a:off x="8907768" y="3999159"/>
            <a:ext cx="1656595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FF5D5F-80CE-F8CE-3B00-C7F9B30B20D8}"/>
              </a:ext>
            </a:extLst>
          </p:cNvPr>
          <p:cNvSpPr/>
          <p:nvPr/>
        </p:nvSpPr>
        <p:spPr bwMode="white">
          <a:xfrm>
            <a:off x="1967206" y="4495024"/>
            <a:ext cx="923504" cy="2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2A9BE8-9378-14B1-9EE4-CFFFD8313B19}"/>
              </a:ext>
            </a:extLst>
          </p:cNvPr>
          <p:cNvSpPr/>
          <p:nvPr/>
        </p:nvSpPr>
        <p:spPr bwMode="white">
          <a:xfrm>
            <a:off x="5499371" y="4495024"/>
            <a:ext cx="809256" cy="2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04DEE4-0FE2-2CEC-ED49-389C352909DF}"/>
              </a:ext>
            </a:extLst>
          </p:cNvPr>
          <p:cNvSpPr/>
          <p:nvPr/>
        </p:nvSpPr>
        <p:spPr bwMode="white">
          <a:xfrm>
            <a:off x="9755107" y="4495024"/>
            <a:ext cx="809256" cy="19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CF6A63D-327C-B7B4-E776-BEB027298F84}"/>
              </a:ext>
            </a:extLst>
          </p:cNvPr>
          <p:cNvSpPr/>
          <p:nvPr/>
        </p:nvSpPr>
        <p:spPr bwMode="white">
          <a:xfrm>
            <a:off x="9878876" y="4962282"/>
            <a:ext cx="571239" cy="19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13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0C6E5-7C86-B416-D77D-D7B56D2148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86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98EC6-A40C-A436-3F3A-A6881F61493B}"/>
              </a:ext>
            </a:extLst>
          </p:cNvPr>
          <p:cNvSpPr/>
          <p:nvPr/>
        </p:nvSpPr>
        <p:spPr bwMode="white">
          <a:xfrm>
            <a:off x="7413024" y="1528624"/>
            <a:ext cx="154234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0BC076-49C4-E6CE-6D31-0C0F5A869957}"/>
              </a:ext>
            </a:extLst>
          </p:cNvPr>
          <p:cNvSpPr/>
          <p:nvPr/>
        </p:nvSpPr>
        <p:spPr bwMode="white">
          <a:xfrm>
            <a:off x="8269884" y="2014379"/>
            <a:ext cx="1180562" cy="1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07EDE2-E6D7-3448-BD92-8AE310AAB77D}"/>
              </a:ext>
            </a:extLst>
          </p:cNvPr>
          <p:cNvSpPr/>
          <p:nvPr/>
        </p:nvSpPr>
        <p:spPr bwMode="white">
          <a:xfrm>
            <a:off x="8269884" y="2462036"/>
            <a:ext cx="809256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5BDAC5-3623-4D06-B78D-DC78EB96CB1A}"/>
              </a:ext>
            </a:extLst>
          </p:cNvPr>
          <p:cNvSpPr/>
          <p:nvPr/>
        </p:nvSpPr>
        <p:spPr bwMode="white">
          <a:xfrm>
            <a:off x="7479669" y="4052647"/>
            <a:ext cx="1904132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4ACB2D-B3D8-9BD3-17BA-5B3BBB53D87B}"/>
              </a:ext>
            </a:extLst>
          </p:cNvPr>
          <p:cNvSpPr/>
          <p:nvPr/>
        </p:nvSpPr>
        <p:spPr bwMode="white">
          <a:xfrm>
            <a:off x="8450776" y="4538402"/>
            <a:ext cx="933023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8713BF-DB51-6D2C-CD6B-BCF87C20C886}"/>
              </a:ext>
            </a:extLst>
          </p:cNvPr>
          <p:cNvSpPr/>
          <p:nvPr/>
        </p:nvSpPr>
        <p:spPr bwMode="white">
          <a:xfrm>
            <a:off x="4747239" y="4576500"/>
            <a:ext cx="942545" cy="57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B5AF78-6EBD-2EE4-6B82-4B11F46B5AEC}"/>
              </a:ext>
            </a:extLst>
          </p:cNvPr>
          <p:cNvSpPr/>
          <p:nvPr/>
        </p:nvSpPr>
        <p:spPr bwMode="white">
          <a:xfrm>
            <a:off x="8574545" y="4995583"/>
            <a:ext cx="933024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20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2023-08-27T15:33:16Z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