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40" r:id="rId4"/>
    <p:sldId id="339" r:id="rId5"/>
    <p:sldId id="338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79" autoAdjust="0"/>
    <p:restoredTop sz="94660"/>
  </p:normalViewPr>
  <p:slideViewPr>
    <p:cSldViewPr showGuides="1">
      <p:cViewPr varScale="1">
        <p:scale>
          <a:sx n="64" d="100"/>
          <a:sy n="64" d="100"/>
        </p:scale>
        <p:origin x="28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761697-7C53-4802-2326-70B8123CCF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2263136"/>
            <a:ext cx="11520000" cy="2331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11482F-6A69-07B3-0FED-DB14D7E4FF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62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35AEFF-E902-BF8D-CA5E-D22343DB3791}"/>
              </a:ext>
            </a:extLst>
          </p:cNvPr>
          <p:cNvSpPr/>
          <p:nvPr/>
        </p:nvSpPr>
        <p:spPr bwMode="white">
          <a:xfrm>
            <a:off x="1472132" y="3138603"/>
            <a:ext cx="1666115" cy="2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854444-B6A9-2A34-F2E8-B5F9B58B0ABB}"/>
              </a:ext>
            </a:extLst>
          </p:cNvPr>
          <p:cNvSpPr/>
          <p:nvPr/>
        </p:nvSpPr>
        <p:spPr bwMode="white">
          <a:xfrm>
            <a:off x="6746578" y="3138603"/>
            <a:ext cx="1294809" cy="2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9A062B-A66A-CE21-ECB4-AC009E56A2F3}"/>
              </a:ext>
            </a:extLst>
          </p:cNvPr>
          <p:cNvSpPr/>
          <p:nvPr/>
        </p:nvSpPr>
        <p:spPr bwMode="white">
          <a:xfrm>
            <a:off x="2328991" y="3662531"/>
            <a:ext cx="1294809" cy="19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723F8E-4ECC-6A6A-64CA-C97D1A6A5A7A}"/>
              </a:ext>
            </a:extLst>
          </p:cNvPr>
          <p:cNvSpPr/>
          <p:nvPr/>
        </p:nvSpPr>
        <p:spPr bwMode="white">
          <a:xfrm>
            <a:off x="7232132" y="3662531"/>
            <a:ext cx="1180561" cy="19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B9F6C9-5106-5A6B-D61E-1CEB4FBF01F7}"/>
              </a:ext>
            </a:extLst>
          </p:cNvPr>
          <p:cNvSpPr/>
          <p:nvPr/>
        </p:nvSpPr>
        <p:spPr bwMode="white">
          <a:xfrm>
            <a:off x="2328991" y="4148356"/>
            <a:ext cx="809256" cy="20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E11EF4-9BCC-A9E2-2218-35D07AA35683}"/>
              </a:ext>
            </a:extLst>
          </p:cNvPr>
          <p:cNvSpPr/>
          <p:nvPr/>
        </p:nvSpPr>
        <p:spPr bwMode="white">
          <a:xfrm>
            <a:off x="7232132" y="4148356"/>
            <a:ext cx="685487" cy="20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41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B89E86-A9F7-08FA-4ED6-C69C86584A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45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851939-F25F-BAD5-8100-0E51AF339EFD}"/>
              </a:ext>
            </a:extLst>
          </p:cNvPr>
          <p:cNvSpPr/>
          <p:nvPr/>
        </p:nvSpPr>
        <p:spPr bwMode="white">
          <a:xfrm>
            <a:off x="1186512" y="2560507"/>
            <a:ext cx="1666115" cy="22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42FCCC-9A64-E45C-6959-4B1B2FA6B381}"/>
              </a:ext>
            </a:extLst>
          </p:cNvPr>
          <p:cNvSpPr/>
          <p:nvPr/>
        </p:nvSpPr>
        <p:spPr bwMode="white">
          <a:xfrm>
            <a:off x="6708495" y="2560507"/>
            <a:ext cx="2151670" cy="22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283B32-DC40-1C3E-3629-0DCD98DE186A}"/>
              </a:ext>
            </a:extLst>
          </p:cNvPr>
          <p:cNvSpPr/>
          <p:nvPr/>
        </p:nvSpPr>
        <p:spPr bwMode="white">
          <a:xfrm>
            <a:off x="1919603" y="3075837"/>
            <a:ext cx="933024" cy="19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9E0B80-581E-839E-97A7-4BB91F532205}"/>
              </a:ext>
            </a:extLst>
          </p:cNvPr>
          <p:cNvSpPr/>
          <p:nvPr/>
        </p:nvSpPr>
        <p:spPr bwMode="white">
          <a:xfrm>
            <a:off x="7308297" y="3075837"/>
            <a:ext cx="1551868" cy="19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A772AA-3CF0-1D71-EC6A-2F0F91702796}"/>
              </a:ext>
            </a:extLst>
          </p:cNvPr>
          <p:cNvSpPr/>
          <p:nvPr/>
        </p:nvSpPr>
        <p:spPr bwMode="white">
          <a:xfrm>
            <a:off x="2043371" y="3572081"/>
            <a:ext cx="685487" cy="19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F1C22DA-124C-2719-73C8-B62F28F6E4AC}"/>
              </a:ext>
            </a:extLst>
          </p:cNvPr>
          <p:cNvSpPr/>
          <p:nvPr/>
        </p:nvSpPr>
        <p:spPr bwMode="white">
          <a:xfrm>
            <a:off x="7927140" y="3572081"/>
            <a:ext cx="933024" cy="19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0AD59C7-F32F-89DC-9FA4-862AFCB621FE}"/>
              </a:ext>
            </a:extLst>
          </p:cNvPr>
          <p:cNvSpPr/>
          <p:nvPr/>
        </p:nvSpPr>
        <p:spPr bwMode="white">
          <a:xfrm>
            <a:off x="8050909" y="4058782"/>
            <a:ext cx="685487" cy="19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62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6AD06A-F64F-4C6C-9EA1-0A8B3DF19C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2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A67E34-5EF4-4627-3955-5680EA6BFDB9}"/>
              </a:ext>
            </a:extLst>
          </p:cNvPr>
          <p:cNvSpPr/>
          <p:nvPr/>
        </p:nvSpPr>
        <p:spPr bwMode="white">
          <a:xfrm>
            <a:off x="1519735" y="2121429"/>
            <a:ext cx="1761322" cy="23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278961-A368-54B1-05BE-76642B7B99D2}"/>
              </a:ext>
            </a:extLst>
          </p:cNvPr>
          <p:cNvSpPr/>
          <p:nvPr/>
        </p:nvSpPr>
        <p:spPr bwMode="white">
          <a:xfrm>
            <a:off x="1510214" y="2617634"/>
            <a:ext cx="2561057" cy="23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812154-F141-1726-98EA-FF570ACA9ABE}"/>
              </a:ext>
            </a:extLst>
          </p:cNvPr>
          <p:cNvSpPr/>
          <p:nvPr/>
        </p:nvSpPr>
        <p:spPr bwMode="white">
          <a:xfrm>
            <a:off x="2129057" y="3104297"/>
            <a:ext cx="1818446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F17A84-B331-BCF5-462A-40C0FE8C1DF2}"/>
              </a:ext>
            </a:extLst>
          </p:cNvPr>
          <p:cNvSpPr/>
          <p:nvPr/>
        </p:nvSpPr>
        <p:spPr bwMode="white">
          <a:xfrm>
            <a:off x="1519734" y="3590960"/>
            <a:ext cx="3784177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77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A1194C-90AC-12BD-11B0-EE5F853713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78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003E6A-3A9C-AA4F-6C14-27BF6AA7BCA7}"/>
              </a:ext>
            </a:extLst>
          </p:cNvPr>
          <p:cNvSpPr/>
          <p:nvPr/>
        </p:nvSpPr>
        <p:spPr bwMode="white">
          <a:xfrm>
            <a:off x="977057" y="2569694"/>
            <a:ext cx="3665454" cy="26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C2B091-570B-3803-591C-EC29A54198DA}"/>
              </a:ext>
            </a:extLst>
          </p:cNvPr>
          <p:cNvSpPr/>
          <p:nvPr/>
        </p:nvSpPr>
        <p:spPr bwMode="white">
          <a:xfrm>
            <a:off x="977057" y="3065832"/>
            <a:ext cx="2618181" cy="257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B19BC8-7373-1346-09BB-840A2E039379}"/>
              </a:ext>
            </a:extLst>
          </p:cNvPr>
          <p:cNvSpPr/>
          <p:nvPr/>
        </p:nvSpPr>
        <p:spPr bwMode="white">
          <a:xfrm>
            <a:off x="977057" y="3561969"/>
            <a:ext cx="2789553" cy="24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470342-1D23-F192-BBD4-AB7DD5B1DEC9}"/>
              </a:ext>
            </a:extLst>
          </p:cNvPr>
          <p:cNvSpPr/>
          <p:nvPr/>
        </p:nvSpPr>
        <p:spPr bwMode="white">
          <a:xfrm>
            <a:off x="1710148" y="4048566"/>
            <a:ext cx="2056462" cy="24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DDCBD6-55A0-4B2D-3CF7-FEE2B0D36D31}"/>
              </a:ext>
            </a:extLst>
          </p:cNvPr>
          <p:cNvSpPr/>
          <p:nvPr/>
        </p:nvSpPr>
        <p:spPr bwMode="white">
          <a:xfrm>
            <a:off x="986578" y="4535163"/>
            <a:ext cx="5253438" cy="343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809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486086-1E0B-2FED-BF9A-C0E7BADCDF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47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0D44E3-5AB7-8D78-7998-B3C7C951FCE2}"/>
              </a:ext>
            </a:extLst>
          </p:cNvPr>
          <p:cNvSpPr/>
          <p:nvPr/>
        </p:nvSpPr>
        <p:spPr bwMode="white">
          <a:xfrm>
            <a:off x="977057" y="2433331"/>
            <a:ext cx="3237024" cy="23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D86BB3-A4F9-469B-6B50-F2F87DB17194}"/>
              </a:ext>
            </a:extLst>
          </p:cNvPr>
          <p:cNvSpPr/>
          <p:nvPr/>
        </p:nvSpPr>
        <p:spPr bwMode="white">
          <a:xfrm>
            <a:off x="967537" y="2890473"/>
            <a:ext cx="3408396" cy="24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FD5075-2E15-B23F-AC63-CA50EBA33D2C}"/>
              </a:ext>
            </a:extLst>
          </p:cNvPr>
          <p:cNvSpPr/>
          <p:nvPr/>
        </p:nvSpPr>
        <p:spPr bwMode="white">
          <a:xfrm>
            <a:off x="2433719" y="3338092"/>
            <a:ext cx="1818446" cy="24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BB6388-E591-F4D9-B5D4-6FA41EE24278}"/>
              </a:ext>
            </a:extLst>
          </p:cNvPr>
          <p:cNvSpPr/>
          <p:nvPr/>
        </p:nvSpPr>
        <p:spPr bwMode="white">
          <a:xfrm>
            <a:off x="977057" y="3795234"/>
            <a:ext cx="4614887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807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E05EF3-A6B1-4510-9500-EF3ACE1E40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18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4957FE-2766-972C-FC52-80C3E509F6EE}"/>
              </a:ext>
            </a:extLst>
          </p:cNvPr>
          <p:cNvSpPr/>
          <p:nvPr/>
        </p:nvSpPr>
        <p:spPr bwMode="white">
          <a:xfrm>
            <a:off x="986578" y="1986847"/>
            <a:ext cx="5445818" cy="24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37445C-0A21-6625-4FD5-68E2C1465DC1}"/>
              </a:ext>
            </a:extLst>
          </p:cNvPr>
          <p:cNvSpPr/>
          <p:nvPr/>
        </p:nvSpPr>
        <p:spPr bwMode="white">
          <a:xfrm>
            <a:off x="1005619" y="2444467"/>
            <a:ext cx="3018049" cy="24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E0A1E7-C637-A70F-E7A6-2073A5D1C6AB}"/>
              </a:ext>
            </a:extLst>
          </p:cNvPr>
          <p:cNvSpPr/>
          <p:nvPr/>
        </p:nvSpPr>
        <p:spPr bwMode="white">
          <a:xfrm>
            <a:off x="1957685" y="2921154"/>
            <a:ext cx="809256" cy="19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381220-69ED-BA66-AE4C-29699870F0BF}"/>
              </a:ext>
            </a:extLst>
          </p:cNvPr>
          <p:cNvSpPr/>
          <p:nvPr/>
        </p:nvSpPr>
        <p:spPr bwMode="white">
          <a:xfrm>
            <a:off x="2081454" y="3350173"/>
            <a:ext cx="1818446" cy="24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D320E6-DF70-E1DE-22B6-3846253E397C}"/>
              </a:ext>
            </a:extLst>
          </p:cNvPr>
          <p:cNvSpPr/>
          <p:nvPr/>
        </p:nvSpPr>
        <p:spPr bwMode="white">
          <a:xfrm>
            <a:off x="1605421" y="3807793"/>
            <a:ext cx="2789553" cy="24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B90B0F-BB87-5240-ABE0-100118818296}"/>
              </a:ext>
            </a:extLst>
          </p:cNvPr>
          <p:cNvSpPr/>
          <p:nvPr/>
        </p:nvSpPr>
        <p:spPr bwMode="white">
          <a:xfrm>
            <a:off x="986578" y="4265413"/>
            <a:ext cx="4893398" cy="41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14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CAA519-9E58-3DDA-88F6-4DCED66416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159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77EFB6-4997-8C2D-CD56-47556ABC2153}"/>
              </a:ext>
            </a:extLst>
          </p:cNvPr>
          <p:cNvSpPr/>
          <p:nvPr/>
        </p:nvSpPr>
        <p:spPr bwMode="white">
          <a:xfrm>
            <a:off x="977057" y="1977983"/>
            <a:ext cx="2989487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D460E7-0687-E86B-5EFF-8F5AF70E03C4}"/>
              </a:ext>
            </a:extLst>
          </p:cNvPr>
          <p:cNvSpPr/>
          <p:nvPr/>
        </p:nvSpPr>
        <p:spPr bwMode="white">
          <a:xfrm>
            <a:off x="977057" y="2435888"/>
            <a:ext cx="2799074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B568CF-4F60-B067-8687-F8EAAEA9E25D}"/>
              </a:ext>
            </a:extLst>
          </p:cNvPr>
          <p:cNvSpPr/>
          <p:nvPr/>
        </p:nvSpPr>
        <p:spPr bwMode="white">
          <a:xfrm>
            <a:off x="1491173" y="2912872"/>
            <a:ext cx="1161520" cy="20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23175C-3A5C-C184-F441-0C515E885144}"/>
              </a:ext>
            </a:extLst>
          </p:cNvPr>
          <p:cNvSpPr/>
          <p:nvPr/>
        </p:nvSpPr>
        <p:spPr bwMode="white">
          <a:xfrm>
            <a:off x="1833917" y="3351697"/>
            <a:ext cx="1942214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FCB409-5C44-687F-940E-DF7166F2C567}"/>
              </a:ext>
            </a:extLst>
          </p:cNvPr>
          <p:cNvSpPr/>
          <p:nvPr/>
        </p:nvSpPr>
        <p:spPr bwMode="white">
          <a:xfrm>
            <a:off x="977057" y="3809601"/>
            <a:ext cx="3389355" cy="2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CD8AC8-D8D5-4BD0-114F-5079B344B46A}"/>
              </a:ext>
            </a:extLst>
          </p:cNvPr>
          <p:cNvSpPr/>
          <p:nvPr/>
        </p:nvSpPr>
        <p:spPr bwMode="white">
          <a:xfrm>
            <a:off x="967537" y="4257966"/>
            <a:ext cx="4322380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D2C1B2-5241-B2AE-963A-DEBD0D2E0971}"/>
              </a:ext>
            </a:extLst>
          </p:cNvPr>
          <p:cNvSpPr/>
          <p:nvPr/>
        </p:nvSpPr>
        <p:spPr bwMode="white">
          <a:xfrm>
            <a:off x="986578" y="4706331"/>
            <a:ext cx="3885286" cy="352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091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15E76D-3360-711F-C37A-AACB006C3A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48" y="836712"/>
            <a:ext cx="11520000" cy="5201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6AA1BD-0235-B656-9A14-EFB273BAB638}"/>
              </a:ext>
            </a:extLst>
          </p:cNvPr>
          <p:cNvSpPr/>
          <p:nvPr/>
        </p:nvSpPr>
        <p:spPr bwMode="white">
          <a:xfrm>
            <a:off x="10675094" y="3208698"/>
            <a:ext cx="1205553" cy="152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83D014-1E50-4957-BA8F-69135E0337DE}"/>
              </a:ext>
            </a:extLst>
          </p:cNvPr>
          <p:cNvSpPr/>
          <p:nvPr/>
        </p:nvSpPr>
        <p:spPr bwMode="white">
          <a:xfrm>
            <a:off x="894201" y="3456376"/>
            <a:ext cx="6426446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48977B-D116-630B-AF1C-184636E989D8}"/>
              </a:ext>
            </a:extLst>
          </p:cNvPr>
          <p:cNvSpPr/>
          <p:nvPr/>
        </p:nvSpPr>
        <p:spPr bwMode="white">
          <a:xfrm>
            <a:off x="894201" y="3942205"/>
            <a:ext cx="1789884" cy="19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7050F6-BB48-B4A3-06A5-99DED153502F}"/>
              </a:ext>
            </a:extLst>
          </p:cNvPr>
          <p:cNvSpPr/>
          <p:nvPr/>
        </p:nvSpPr>
        <p:spPr bwMode="white">
          <a:xfrm>
            <a:off x="1389276" y="4399456"/>
            <a:ext cx="933024" cy="19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CADCFD-F456-849F-485E-36AFB3056B74}"/>
              </a:ext>
            </a:extLst>
          </p:cNvPr>
          <p:cNvSpPr/>
          <p:nvPr/>
        </p:nvSpPr>
        <p:spPr bwMode="white">
          <a:xfrm>
            <a:off x="1751061" y="4856706"/>
            <a:ext cx="571239" cy="19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5350F4F-E62E-114A-7CB6-E266B7B8B936}"/>
              </a:ext>
            </a:extLst>
          </p:cNvPr>
          <p:cNvSpPr/>
          <p:nvPr/>
        </p:nvSpPr>
        <p:spPr bwMode="white">
          <a:xfrm>
            <a:off x="1027490" y="5285379"/>
            <a:ext cx="1751801" cy="23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8D1F71-904D-D986-E49F-A5C428D2E847}"/>
              </a:ext>
            </a:extLst>
          </p:cNvPr>
          <p:cNvSpPr/>
          <p:nvPr/>
        </p:nvSpPr>
        <p:spPr bwMode="white">
          <a:xfrm>
            <a:off x="894201" y="5733103"/>
            <a:ext cx="4084363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22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19EA0B-951B-B966-73E6-96B421011C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48" y="900000"/>
            <a:ext cx="11520000" cy="3730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7D53E9-A5D6-0457-43EB-A57F2EB9BF0F}"/>
              </a:ext>
            </a:extLst>
          </p:cNvPr>
          <p:cNvSpPr/>
          <p:nvPr/>
        </p:nvSpPr>
        <p:spPr bwMode="white">
          <a:xfrm>
            <a:off x="6530433" y="1625161"/>
            <a:ext cx="352263" cy="21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E309A2-47D5-7055-EB5A-8C8E2F5C3BE1}"/>
              </a:ext>
            </a:extLst>
          </p:cNvPr>
          <p:cNvSpPr/>
          <p:nvPr/>
        </p:nvSpPr>
        <p:spPr bwMode="white">
          <a:xfrm>
            <a:off x="9205738" y="1606078"/>
            <a:ext cx="285619" cy="23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B9ACA4-1650-C52B-6D1F-A1FAA5958C11}"/>
              </a:ext>
            </a:extLst>
          </p:cNvPr>
          <p:cNvSpPr/>
          <p:nvPr/>
        </p:nvSpPr>
        <p:spPr bwMode="white">
          <a:xfrm>
            <a:off x="3740879" y="2159491"/>
            <a:ext cx="199933" cy="21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1BBF87-42EC-609F-5772-C81AF5DF1078}"/>
              </a:ext>
            </a:extLst>
          </p:cNvPr>
          <p:cNvSpPr/>
          <p:nvPr/>
        </p:nvSpPr>
        <p:spPr bwMode="white">
          <a:xfrm>
            <a:off x="7463457" y="2169032"/>
            <a:ext cx="199933" cy="20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F37419-B459-A5B9-3A63-A56F08171D0C}"/>
              </a:ext>
            </a:extLst>
          </p:cNvPr>
          <p:cNvSpPr/>
          <p:nvPr/>
        </p:nvSpPr>
        <p:spPr bwMode="white">
          <a:xfrm>
            <a:off x="7787160" y="2693820"/>
            <a:ext cx="628363" cy="20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BD0424-1FBC-45A9-971D-5105CD0F2927}"/>
              </a:ext>
            </a:extLst>
          </p:cNvPr>
          <p:cNvSpPr/>
          <p:nvPr/>
        </p:nvSpPr>
        <p:spPr bwMode="white">
          <a:xfrm>
            <a:off x="8929639" y="3209067"/>
            <a:ext cx="628363" cy="228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A0D83E4-31ED-2C94-2E3B-ADA19E728B41}"/>
              </a:ext>
            </a:extLst>
          </p:cNvPr>
          <p:cNvSpPr/>
          <p:nvPr/>
        </p:nvSpPr>
        <p:spPr bwMode="white">
          <a:xfrm>
            <a:off x="1903391" y="3743397"/>
            <a:ext cx="618842" cy="228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AE6AC3-01C0-E1D8-028C-CC414F93AA61}"/>
              </a:ext>
            </a:extLst>
          </p:cNvPr>
          <p:cNvSpPr/>
          <p:nvPr/>
        </p:nvSpPr>
        <p:spPr bwMode="white">
          <a:xfrm>
            <a:off x="6121044" y="4268185"/>
            <a:ext cx="761652" cy="21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936F510-758B-699F-01EE-12BB388A22C0}"/>
              </a:ext>
            </a:extLst>
          </p:cNvPr>
          <p:cNvSpPr/>
          <p:nvPr/>
        </p:nvSpPr>
        <p:spPr bwMode="white">
          <a:xfrm>
            <a:off x="10491028" y="4268185"/>
            <a:ext cx="476033" cy="21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69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74D127-4F09-8BF6-D23D-DB9497D809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60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2C5268-7216-1CB2-DF2F-A49C5CC298DD}"/>
              </a:ext>
            </a:extLst>
          </p:cNvPr>
          <p:cNvSpPr/>
          <p:nvPr/>
        </p:nvSpPr>
        <p:spPr bwMode="white">
          <a:xfrm>
            <a:off x="2728859" y="3711708"/>
            <a:ext cx="2284958" cy="27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5613AC-DDB1-743E-7C35-775D114C93C5}"/>
              </a:ext>
            </a:extLst>
          </p:cNvPr>
          <p:cNvSpPr/>
          <p:nvPr/>
        </p:nvSpPr>
        <p:spPr bwMode="white">
          <a:xfrm>
            <a:off x="7632000" y="3711708"/>
            <a:ext cx="3408396" cy="27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D23C47-5003-5B82-3163-9F7219C9846B}"/>
              </a:ext>
            </a:extLst>
          </p:cNvPr>
          <p:cNvSpPr/>
          <p:nvPr/>
        </p:nvSpPr>
        <p:spPr bwMode="white">
          <a:xfrm>
            <a:off x="8393652" y="4274049"/>
            <a:ext cx="590280" cy="20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64C498-5075-FC8D-AC1A-D650773FB7F2}"/>
              </a:ext>
            </a:extLst>
          </p:cNvPr>
          <p:cNvSpPr/>
          <p:nvPr/>
        </p:nvSpPr>
        <p:spPr bwMode="white">
          <a:xfrm>
            <a:off x="10116892" y="4274049"/>
            <a:ext cx="599801" cy="20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3D97D1-C258-2B36-430C-5B82EEC795D9}"/>
              </a:ext>
            </a:extLst>
          </p:cNvPr>
          <p:cNvSpPr/>
          <p:nvPr/>
        </p:nvSpPr>
        <p:spPr bwMode="white">
          <a:xfrm>
            <a:off x="4204561" y="4788735"/>
            <a:ext cx="342743" cy="228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0FC059-AD52-92FA-C54B-809FEA1D4A45}"/>
              </a:ext>
            </a:extLst>
          </p:cNvPr>
          <p:cNvSpPr/>
          <p:nvPr/>
        </p:nvSpPr>
        <p:spPr bwMode="white">
          <a:xfrm>
            <a:off x="4537785" y="5322483"/>
            <a:ext cx="209454" cy="2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5E62F52-548D-F235-E810-F8135E822E43}"/>
              </a:ext>
            </a:extLst>
          </p:cNvPr>
          <p:cNvSpPr/>
          <p:nvPr/>
        </p:nvSpPr>
        <p:spPr bwMode="white">
          <a:xfrm>
            <a:off x="7927140" y="5322483"/>
            <a:ext cx="209454" cy="2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>
            <a:extLst>
              <a:ext uri="{FF2B5EF4-FFF2-40B4-BE49-F238E27FC236}">
                <a16:creationId xmlns:a16="http://schemas.microsoft.com/office/drawing/2014/main" id="{9DBC9FC4-F79A-4502-B530-AD616F3C321B}"/>
              </a:ext>
            </a:extLst>
          </p:cNvPr>
          <p:cNvSpPr/>
          <p:nvPr/>
        </p:nvSpPr>
        <p:spPr bwMode="white">
          <a:xfrm>
            <a:off x="3394621" y="1753602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>
            <a:extLst>
              <a:ext uri="{FF2B5EF4-FFF2-40B4-BE49-F238E27FC236}">
                <a16:creationId xmlns:a16="http://schemas.microsoft.com/office/drawing/2014/main" id="{FF99D14A-EB1B-0F4B-9855-75B381F71FDB}"/>
              </a:ext>
            </a:extLst>
          </p:cNvPr>
          <p:cNvSpPr/>
          <p:nvPr/>
        </p:nvSpPr>
        <p:spPr bwMode="white">
          <a:xfrm>
            <a:off x="3360490" y="2492896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>
            <a:extLst>
              <a:ext uri="{FF2B5EF4-FFF2-40B4-BE49-F238E27FC236}">
                <a16:creationId xmlns:a16="http://schemas.microsoft.com/office/drawing/2014/main" id="{7DE3FB3B-B8E0-51B5-5D07-CE15B4CC9B83}"/>
              </a:ext>
            </a:extLst>
          </p:cNvPr>
          <p:cNvSpPr/>
          <p:nvPr/>
        </p:nvSpPr>
        <p:spPr bwMode="white">
          <a:xfrm>
            <a:off x="8326132" y="1759950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>
            <a:extLst>
              <a:ext uri="{FF2B5EF4-FFF2-40B4-BE49-F238E27FC236}">
                <a16:creationId xmlns:a16="http://schemas.microsoft.com/office/drawing/2014/main" id="{CD908333-DB24-A851-AE5F-37F9B303B695}"/>
              </a:ext>
            </a:extLst>
          </p:cNvPr>
          <p:cNvSpPr/>
          <p:nvPr/>
        </p:nvSpPr>
        <p:spPr bwMode="white">
          <a:xfrm>
            <a:off x="8514608" y="2485753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72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C09C1A-57EF-2CD1-5DA3-E9C7557B1E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56" y="900000"/>
            <a:ext cx="11520000" cy="3180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77C1CA-29C1-97DD-62F0-5A2E03803989}"/>
              </a:ext>
            </a:extLst>
          </p:cNvPr>
          <p:cNvSpPr/>
          <p:nvPr/>
        </p:nvSpPr>
        <p:spPr bwMode="white">
          <a:xfrm>
            <a:off x="11324689" y="1604638"/>
            <a:ext cx="266578" cy="20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8572D9-ABCE-33AE-AAA5-107D554EFE8C}"/>
              </a:ext>
            </a:extLst>
          </p:cNvPr>
          <p:cNvSpPr/>
          <p:nvPr/>
        </p:nvSpPr>
        <p:spPr bwMode="white">
          <a:xfrm>
            <a:off x="11334209" y="2137877"/>
            <a:ext cx="257057" cy="20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166805-13E5-CBA2-D932-14CAB4F3756E}"/>
              </a:ext>
            </a:extLst>
          </p:cNvPr>
          <p:cNvSpPr/>
          <p:nvPr/>
        </p:nvSpPr>
        <p:spPr bwMode="white">
          <a:xfrm>
            <a:off x="11334209" y="2671117"/>
            <a:ext cx="257057" cy="20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184283-A169-ABCE-6830-2A425ED45D98}"/>
              </a:ext>
            </a:extLst>
          </p:cNvPr>
          <p:cNvSpPr/>
          <p:nvPr/>
        </p:nvSpPr>
        <p:spPr bwMode="white">
          <a:xfrm>
            <a:off x="11296127" y="3166268"/>
            <a:ext cx="295140" cy="276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A2061D-8B09-1E49-D3C1-FA82026B8744}"/>
              </a:ext>
            </a:extLst>
          </p:cNvPr>
          <p:cNvSpPr/>
          <p:nvPr/>
        </p:nvSpPr>
        <p:spPr bwMode="white">
          <a:xfrm>
            <a:off x="11286606" y="3689986"/>
            <a:ext cx="304661" cy="276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424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7C5D24-2D28-5922-D879-8C15FF46AD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38" y="836712"/>
            <a:ext cx="11520000" cy="2651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6304F8-285B-D931-85B8-CB5C3BD750AB}"/>
              </a:ext>
            </a:extLst>
          </p:cNvPr>
          <p:cNvSpPr/>
          <p:nvPr/>
        </p:nvSpPr>
        <p:spPr bwMode="white">
          <a:xfrm>
            <a:off x="4622387" y="1637742"/>
            <a:ext cx="247537" cy="20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086048-2E48-3E34-80D7-727AAD6BD86B}"/>
              </a:ext>
            </a:extLst>
          </p:cNvPr>
          <p:cNvSpPr/>
          <p:nvPr/>
        </p:nvSpPr>
        <p:spPr bwMode="white">
          <a:xfrm>
            <a:off x="8116470" y="2686710"/>
            <a:ext cx="247536" cy="209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5896B00-7912-E80D-1B00-1E9920B15D4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54" y="3487740"/>
            <a:ext cx="11520000" cy="313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052BE8-A7A3-8CCD-F9B9-CCC68BDA0B26}"/>
              </a:ext>
            </a:extLst>
          </p:cNvPr>
          <p:cNvSpPr/>
          <p:nvPr/>
        </p:nvSpPr>
        <p:spPr bwMode="white">
          <a:xfrm>
            <a:off x="8027522" y="3602209"/>
            <a:ext cx="247537" cy="21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717812-C758-621E-706C-997F78D43494}"/>
              </a:ext>
            </a:extLst>
          </p:cNvPr>
          <p:cNvSpPr/>
          <p:nvPr/>
        </p:nvSpPr>
        <p:spPr bwMode="white">
          <a:xfrm>
            <a:off x="10788514" y="4641977"/>
            <a:ext cx="238015" cy="209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B9DF8A-7423-793D-ECA3-5EFF08526740}"/>
              </a:ext>
            </a:extLst>
          </p:cNvPr>
          <p:cNvSpPr/>
          <p:nvPr/>
        </p:nvSpPr>
        <p:spPr bwMode="white">
          <a:xfrm>
            <a:off x="4009803" y="5691283"/>
            <a:ext cx="247537" cy="200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616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317F3E-EE94-6085-F643-0C1BF0F8F2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100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D22315-9E29-C67F-CE68-E8D25958E413}"/>
              </a:ext>
            </a:extLst>
          </p:cNvPr>
          <p:cNvSpPr/>
          <p:nvPr/>
        </p:nvSpPr>
        <p:spPr bwMode="white">
          <a:xfrm>
            <a:off x="2643173" y="2112651"/>
            <a:ext cx="342743" cy="21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8E5D9B-E5FE-2E31-D8DC-F36AB4234622}"/>
              </a:ext>
            </a:extLst>
          </p:cNvPr>
          <p:cNvSpPr/>
          <p:nvPr/>
        </p:nvSpPr>
        <p:spPr bwMode="white">
          <a:xfrm>
            <a:off x="6003966" y="2112651"/>
            <a:ext cx="456991" cy="21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E1262A-DB4B-D271-D857-BB1C8AA55E7E}"/>
              </a:ext>
            </a:extLst>
          </p:cNvPr>
          <p:cNvSpPr/>
          <p:nvPr/>
        </p:nvSpPr>
        <p:spPr bwMode="white">
          <a:xfrm>
            <a:off x="10126413" y="2122200"/>
            <a:ext cx="352264" cy="21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17CAA7-E0A9-E5EA-16A9-860EB8D05644}"/>
              </a:ext>
            </a:extLst>
          </p:cNvPr>
          <p:cNvSpPr/>
          <p:nvPr/>
        </p:nvSpPr>
        <p:spPr bwMode="white">
          <a:xfrm>
            <a:off x="2824066" y="2637815"/>
            <a:ext cx="352264" cy="21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88F1EC-20DC-AB05-1802-24827D0D5949}"/>
              </a:ext>
            </a:extLst>
          </p:cNvPr>
          <p:cNvSpPr/>
          <p:nvPr/>
        </p:nvSpPr>
        <p:spPr bwMode="white">
          <a:xfrm>
            <a:off x="6327669" y="2637815"/>
            <a:ext cx="628363" cy="25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7D35FE-03A4-5714-DDBF-2A23A3E7CAFF}"/>
              </a:ext>
            </a:extLst>
          </p:cNvPr>
          <p:cNvSpPr/>
          <p:nvPr/>
        </p:nvSpPr>
        <p:spPr bwMode="white">
          <a:xfrm>
            <a:off x="10507239" y="2637815"/>
            <a:ext cx="456991" cy="21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259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872140-0881-0F22-6175-1AA9F2126C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19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52B3CF-E245-9148-EB5F-C6A2E7F15513}"/>
              </a:ext>
            </a:extLst>
          </p:cNvPr>
          <p:cNvSpPr/>
          <p:nvPr/>
        </p:nvSpPr>
        <p:spPr bwMode="white">
          <a:xfrm>
            <a:off x="1567338" y="2062097"/>
            <a:ext cx="1666115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71B78D-D61F-60D1-FB51-916DF054032D}"/>
              </a:ext>
            </a:extLst>
          </p:cNvPr>
          <p:cNvSpPr/>
          <p:nvPr/>
        </p:nvSpPr>
        <p:spPr bwMode="white">
          <a:xfrm>
            <a:off x="5242314" y="2062097"/>
            <a:ext cx="1666115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E06EA6-D7F7-B2A7-374C-CA9CFB93CED3}"/>
              </a:ext>
            </a:extLst>
          </p:cNvPr>
          <p:cNvSpPr/>
          <p:nvPr/>
        </p:nvSpPr>
        <p:spPr bwMode="white">
          <a:xfrm>
            <a:off x="8346049" y="2062097"/>
            <a:ext cx="1056793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C0D643-59B3-B57B-7925-F5783EB19254}"/>
              </a:ext>
            </a:extLst>
          </p:cNvPr>
          <p:cNvSpPr/>
          <p:nvPr/>
        </p:nvSpPr>
        <p:spPr bwMode="white">
          <a:xfrm>
            <a:off x="2290909" y="2576468"/>
            <a:ext cx="818776" cy="20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7867CE-7440-36C5-B3E4-A5CBCA9D8FAB}"/>
              </a:ext>
            </a:extLst>
          </p:cNvPr>
          <p:cNvSpPr/>
          <p:nvPr/>
        </p:nvSpPr>
        <p:spPr bwMode="white">
          <a:xfrm>
            <a:off x="5975404" y="2576468"/>
            <a:ext cx="809256" cy="20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B4E431-58BA-5EF2-1787-716EF917817E}"/>
              </a:ext>
            </a:extLst>
          </p:cNvPr>
          <p:cNvSpPr/>
          <p:nvPr/>
        </p:nvSpPr>
        <p:spPr bwMode="white">
          <a:xfrm>
            <a:off x="8831603" y="2576468"/>
            <a:ext cx="933023" cy="20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CA4C401-0EA7-2B89-B4D9-68B4355C9DA5}"/>
              </a:ext>
            </a:extLst>
          </p:cNvPr>
          <p:cNvSpPr/>
          <p:nvPr/>
        </p:nvSpPr>
        <p:spPr bwMode="white">
          <a:xfrm>
            <a:off x="1443570" y="4071955"/>
            <a:ext cx="1894611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5EA0C9D-3B66-B155-80DC-0B6953C9520F}"/>
              </a:ext>
            </a:extLst>
          </p:cNvPr>
          <p:cNvSpPr/>
          <p:nvPr/>
        </p:nvSpPr>
        <p:spPr bwMode="white">
          <a:xfrm>
            <a:off x="5223272" y="4071955"/>
            <a:ext cx="1294809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B62DF25-D2A1-3B6A-1965-DF006A5B0C88}"/>
              </a:ext>
            </a:extLst>
          </p:cNvPr>
          <p:cNvSpPr/>
          <p:nvPr/>
        </p:nvSpPr>
        <p:spPr bwMode="white">
          <a:xfrm>
            <a:off x="8269884" y="4071955"/>
            <a:ext cx="2018380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7C874BA-DC58-160F-A914-B1E4FC02B609}"/>
              </a:ext>
            </a:extLst>
          </p:cNvPr>
          <p:cNvSpPr/>
          <p:nvPr/>
        </p:nvSpPr>
        <p:spPr bwMode="white">
          <a:xfrm>
            <a:off x="2414677" y="4586326"/>
            <a:ext cx="933024" cy="20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F2A1A26-1158-B80B-8DE0-81541B37D04F}"/>
              </a:ext>
            </a:extLst>
          </p:cNvPr>
          <p:cNvSpPr/>
          <p:nvPr/>
        </p:nvSpPr>
        <p:spPr bwMode="white">
          <a:xfrm>
            <a:off x="5946842" y="4586326"/>
            <a:ext cx="685487" cy="1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6B4D74A-DFB2-32E7-2B29-FAE3E0B0D08A}"/>
              </a:ext>
            </a:extLst>
          </p:cNvPr>
          <p:cNvSpPr/>
          <p:nvPr/>
        </p:nvSpPr>
        <p:spPr bwMode="white">
          <a:xfrm>
            <a:off x="9136264" y="4586326"/>
            <a:ext cx="1037752" cy="20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A3E3AB8-ABB9-C968-5944-1BBFA2967419}"/>
              </a:ext>
            </a:extLst>
          </p:cNvPr>
          <p:cNvSpPr/>
          <p:nvPr/>
        </p:nvSpPr>
        <p:spPr bwMode="white">
          <a:xfrm>
            <a:off x="9488528" y="5072121"/>
            <a:ext cx="695008" cy="1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1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36CEFD-1ABC-FCBB-4A1B-40A03FDF07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415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9623DC-E73B-394B-AA66-E455C487AC25}"/>
              </a:ext>
            </a:extLst>
          </p:cNvPr>
          <p:cNvSpPr/>
          <p:nvPr/>
        </p:nvSpPr>
        <p:spPr bwMode="white">
          <a:xfrm>
            <a:off x="1510214" y="2103103"/>
            <a:ext cx="1961256" cy="2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EFA0E1-B2A7-3159-44BC-84BA56BC0CE9}"/>
              </a:ext>
            </a:extLst>
          </p:cNvPr>
          <p:cNvSpPr/>
          <p:nvPr/>
        </p:nvSpPr>
        <p:spPr bwMode="white">
          <a:xfrm>
            <a:off x="1510214" y="2609170"/>
            <a:ext cx="1418578" cy="2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FB65AC-38B9-8EF5-4646-92979808FB09}"/>
              </a:ext>
            </a:extLst>
          </p:cNvPr>
          <p:cNvSpPr/>
          <p:nvPr/>
        </p:nvSpPr>
        <p:spPr bwMode="white">
          <a:xfrm>
            <a:off x="2243305" y="3105689"/>
            <a:ext cx="933024" cy="2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436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D23D26-F0D9-58A3-AF9E-3AFCCA3F13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382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EAFE10-0652-CE0A-EAB9-A63C08B58614}"/>
              </a:ext>
            </a:extLst>
          </p:cNvPr>
          <p:cNvSpPr/>
          <p:nvPr/>
        </p:nvSpPr>
        <p:spPr bwMode="white">
          <a:xfrm>
            <a:off x="977057" y="1519357"/>
            <a:ext cx="1961256" cy="23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945C1D-BF7B-4FE0-5991-8D3BB68FEBDA}"/>
              </a:ext>
            </a:extLst>
          </p:cNvPr>
          <p:cNvSpPr/>
          <p:nvPr/>
        </p:nvSpPr>
        <p:spPr bwMode="white">
          <a:xfrm>
            <a:off x="977057" y="2024372"/>
            <a:ext cx="1542347" cy="2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FA69CA-AAA6-5CCA-FF98-F9D8B942AAFB}"/>
              </a:ext>
            </a:extLst>
          </p:cNvPr>
          <p:cNvSpPr/>
          <p:nvPr/>
        </p:nvSpPr>
        <p:spPr bwMode="white">
          <a:xfrm>
            <a:off x="1586380" y="2510329"/>
            <a:ext cx="1056793" cy="2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E2774E-638C-EB1E-D708-C5D73D17DCCA}"/>
              </a:ext>
            </a:extLst>
          </p:cNvPr>
          <p:cNvSpPr/>
          <p:nvPr/>
        </p:nvSpPr>
        <p:spPr bwMode="white">
          <a:xfrm>
            <a:off x="1710148" y="2996287"/>
            <a:ext cx="809256" cy="2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74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2023-08-27T15:16:24Z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