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62CF4-7C60-6DAF-C293-D0E5B96729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368168"/>
            <a:ext cx="11520000" cy="212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7CA48-9FBD-E8D3-FA81-47B136AA83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6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33BFC5-5BE2-0801-B6FA-76081A86675B}"/>
              </a:ext>
            </a:extLst>
          </p:cNvPr>
          <p:cNvSpPr/>
          <p:nvPr/>
        </p:nvSpPr>
        <p:spPr bwMode="white">
          <a:xfrm>
            <a:off x="1491173" y="3712555"/>
            <a:ext cx="1999338" cy="1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CD4F26-56D5-A4E2-E52B-F96007521D78}"/>
              </a:ext>
            </a:extLst>
          </p:cNvPr>
          <p:cNvSpPr/>
          <p:nvPr/>
        </p:nvSpPr>
        <p:spPr bwMode="white">
          <a:xfrm>
            <a:off x="4680595" y="3693487"/>
            <a:ext cx="2979966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FED234-AEC4-4447-AC32-331BE9DAC44A}"/>
              </a:ext>
            </a:extLst>
          </p:cNvPr>
          <p:cNvSpPr/>
          <p:nvPr/>
        </p:nvSpPr>
        <p:spPr bwMode="white">
          <a:xfrm>
            <a:off x="8688793" y="3712555"/>
            <a:ext cx="2637223" cy="2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BF4E6E-85D8-93C0-1239-A1F64794A64F}"/>
              </a:ext>
            </a:extLst>
          </p:cNvPr>
          <p:cNvSpPr/>
          <p:nvPr/>
        </p:nvSpPr>
        <p:spPr bwMode="white">
          <a:xfrm>
            <a:off x="1281719" y="4179725"/>
            <a:ext cx="1113917" cy="1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2759C0-E4D4-C73D-027E-28A8BFFF70B3}"/>
              </a:ext>
            </a:extLst>
          </p:cNvPr>
          <p:cNvSpPr/>
          <p:nvPr/>
        </p:nvSpPr>
        <p:spPr bwMode="white">
          <a:xfrm>
            <a:off x="4461619" y="4179725"/>
            <a:ext cx="1723239" cy="1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956897-C346-DC37-D81B-71F67EE3F944}"/>
              </a:ext>
            </a:extLst>
          </p:cNvPr>
          <p:cNvSpPr/>
          <p:nvPr/>
        </p:nvSpPr>
        <p:spPr bwMode="white">
          <a:xfrm>
            <a:off x="8488859" y="4179725"/>
            <a:ext cx="990148" cy="2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349BBA-A2F7-82A7-1FF4-FC1B7F3A76F2}"/>
              </a:ext>
            </a:extLst>
          </p:cNvPr>
          <p:cNvSpPr/>
          <p:nvPr/>
        </p:nvSpPr>
        <p:spPr bwMode="white">
          <a:xfrm>
            <a:off x="1281719" y="4627827"/>
            <a:ext cx="1247206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E39209-A184-AD9F-9365-515130A956D8}"/>
              </a:ext>
            </a:extLst>
          </p:cNvPr>
          <p:cNvSpPr/>
          <p:nvPr/>
        </p:nvSpPr>
        <p:spPr bwMode="white">
          <a:xfrm>
            <a:off x="4461619" y="4646895"/>
            <a:ext cx="990148" cy="1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C2142F-695D-4B5B-64C0-6FDDDD0B1D95}"/>
              </a:ext>
            </a:extLst>
          </p:cNvPr>
          <p:cNvSpPr/>
          <p:nvPr/>
        </p:nvSpPr>
        <p:spPr bwMode="white">
          <a:xfrm>
            <a:off x="8488859" y="4627827"/>
            <a:ext cx="1256728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ABC9F8-5A0A-8103-589B-47FC2A6BEA4B}"/>
              </a:ext>
            </a:extLst>
          </p:cNvPr>
          <p:cNvSpPr/>
          <p:nvPr/>
        </p:nvSpPr>
        <p:spPr bwMode="white">
          <a:xfrm>
            <a:off x="4461619" y="5104531"/>
            <a:ext cx="1123438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37904-7549-4D5E-FD46-EFEB959EBF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68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A50ED-06BF-D09C-BA70-BBBAF0E69834}"/>
              </a:ext>
            </a:extLst>
          </p:cNvPr>
          <p:cNvSpPr/>
          <p:nvPr/>
        </p:nvSpPr>
        <p:spPr bwMode="white">
          <a:xfrm>
            <a:off x="2452760" y="3342419"/>
            <a:ext cx="1161520" cy="2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1723F9-A356-ECEC-8148-603620B8080C}"/>
              </a:ext>
            </a:extLst>
          </p:cNvPr>
          <p:cNvSpPr/>
          <p:nvPr/>
        </p:nvSpPr>
        <p:spPr bwMode="white">
          <a:xfrm>
            <a:off x="7746247" y="3323338"/>
            <a:ext cx="1494743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A00216-142C-14D5-932F-BC49A9FC8641}"/>
              </a:ext>
            </a:extLst>
          </p:cNvPr>
          <p:cNvSpPr/>
          <p:nvPr/>
        </p:nvSpPr>
        <p:spPr bwMode="white">
          <a:xfrm>
            <a:off x="2252826" y="3809914"/>
            <a:ext cx="875900" cy="1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3F7FA6-1D47-52F4-0B11-07447C8DFB64}"/>
              </a:ext>
            </a:extLst>
          </p:cNvPr>
          <p:cNvSpPr/>
          <p:nvPr/>
        </p:nvSpPr>
        <p:spPr bwMode="white">
          <a:xfrm>
            <a:off x="7508231" y="3809914"/>
            <a:ext cx="1247206" cy="1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BCE5CB-B6B1-7C43-AFC0-526617EAF710}"/>
              </a:ext>
            </a:extLst>
          </p:cNvPr>
          <p:cNvSpPr/>
          <p:nvPr/>
        </p:nvSpPr>
        <p:spPr bwMode="white">
          <a:xfrm>
            <a:off x="2252826" y="4258327"/>
            <a:ext cx="1113917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1821D1-3D76-B88F-2C1D-1AEAD855D7BB}"/>
              </a:ext>
            </a:extLst>
          </p:cNvPr>
          <p:cNvSpPr/>
          <p:nvPr/>
        </p:nvSpPr>
        <p:spPr bwMode="white">
          <a:xfrm>
            <a:off x="7508231" y="4258327"/>
            <a:ext cx="1113917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1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F2D36-01DD-2458-BEDC-D582F2FAAD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0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45DCE-4826-6DD2-5AA1-792C6E022231}"/>
              </a:ext>
            </a:extLst>
          </p:cNvPr>
          <p:cNvSpPr/>
          <p:nvPr/>
        </p:nvSpPr>
        <p:spPr bwMode="white">
          <a:xfrm>
            <a:off x="900892" y="2852800"/>
            <a:ext cx="2151669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BAF35D-F3A2-86E7-276C-3AA0FB3EBF33}"/>
              </a:ext>
            </a:extLst>
          </p:cNvPr>
          <p:cNvSpPr/>
          <p:nvPr/>
        </p:nvSpPr>
        <p:spPr bwMode="white">
          <a:xfrm>
            <a:off x="5918280" y="2833748"/>
            <a:ext cx="4341421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0E789A-74C6-85BA-B40F-079FA5E968E3}"/>
              </a:ext>
            </a:extLst>
          </p:cNvPr>
          <p:cNvSpPr/>
          <p:nvPr/>
        </p:nvSpPr>
        <p:spPr bwMode="white">
          <a:xfrm>
            <a:off x="681917" y="3319567"/>
            <a:ext cx="1142479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1C1E73-1C6E-B788-67C9-B832C14DEA49}"/>
              </a:ext>
            </a:extLst>
          </p:cNvPr>
          <p:cNvSpPr/>
          <p:nvPr/>
        </p:nvSpPr>
        <p:spPr bwMode="white">
          <a:xfrm>
            <a:off x="5718347" y="3319567"/>
            <a:ext cx="1856528" cy="1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A49F4B-BB84-6B64-46F8-4E82967A01D2}"/>
              </a:ext>
            </a:extLst>
          </p:cNvPr>
          <p:cNvSpPr/>
          <p:nvPr/>
        </p:nvSpPr>
        <p:spPr bwMode="white">
          <a:xfrm>
            <a:off x="681917" y="3757756"/>
            <a:ext cx="1256727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FB08F5-DC91-BD02-04FA-9D9A81589456}"/>
              </a:ext>
            </a:extLst>
          </p:cNvPr>
          <p:cNvSpPr/>
          <p:nvPr/>
        </p:nvSpPr>
        <p:spPr bwMode="white">
          <a:xfrm>
            <a:off x="5718347" y="3786334"/>
            <a:ext cx="1247206" cy="1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A477AA-6413-FFED-B1D0-2A1CF5513EE9}"/>
              </a:ext>
            </a:extLst>
          </p:cNvPr>
          <p:cNvSpPr/>
          <p:nvPr/>
        </p:nvSpPr>
        <p:spPr bwMode="white">
          <a:xfrm>
            <a:off x="5718347" y="4243575"/>
            <a:ext cx="1237685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61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8383F-2685-D3F4-9C35-8A06F2FA7A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63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B12552-3481-9018-98BF-73189CA32A1B}"/>
              </a:ext>
            </a:extLst>
          </p:cNvPr>
          <p:cNvSpPr/>
          <p:nvPr/>
        </p:nvSpPr>
        <p:spPr bwMode="white">
          <a:xfrm>
            <a:off x="1755144" y="2119088"/>
            <a:ext cx="199933" cy="2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F636DE-0966-B0AF-7165-AA87AAB2018D}"/>
              </a:ext>
            </a:extLst>
          </p:cNvPr>
          <p:cNvSpPr/>
          <p:nvPr/>
        </p:nvSpPr>
        <p:spPr bwMode="white">
          <a:xfrm>
            <a:off x="2316863" y="2119088"/>
            <a:ext cx="209454" cy="2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E74A4E-CCA4-9747-4967-7812FEE9057C}"/>
              </a:ext>
            </a:extLst>
          </p:cNvPr>
          <p:cNvSpPr/>
          <p:nvPr/>
        </p:nvSpPr>
        <p:spPr bwMode="white">
          <a:xfrm>
            <a:off x="3516466" y="2128612"/>
            <a:ext cx="142809" cy="2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16741C-C4B4-67EA-A0D5-24ED26D8BBCA}"/>
              </a:ext>
            </a:extLst>
          </p:cNvPr>
          <p:cNvSpPr/>
          <p:nvPr/>
        </p:nvSpPr>
        <p:spPr bwMode="white">
          <a:xfrm>
            <a:off x="4049623" y="2128612"/>
            <a:ext cx="209454" cy="2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F24CAC-4570-5AC8-9C73-B5124A61162D}"/>
              </a:ext>
            </a:extLst>
          </p:cNvPr>
          <p:cNvSpPr/>
          <p:nvPr/>
        </p:nvSpPr>
        <p:spPr bwMode="white">
          <a:xfrm>
            <a:off x="5220665" y="2119088"/>
            <a:ext cx="218975" cy="2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85FF7A-35B4-FC1D-6E28-F6CC7D320962}"/>
              </a:ext>
            </a:extLst>
          </p:cNvPr>
          <p:cNvSpPr/>
          <p:nvPr/>
        </p:nvSpPr>
        <p:spPr bwMode="white">
          <a:xfrm>
            <a:off x="5782384" y="2119088"/>
            <a:ext cx="209454" cy="2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A24EDF-9D1A-24F9-2D85-52DAF6247636}"/>
              </a:ext>
            </a:extLst>
          </p:cNvPr>
          <p:cNvSpPr/>
          <p:nvPr/>
        </p:nvSpPr>
        <p:spPr bwMode="white">
          <a:xfrm>
            <a:off x="1850351" y="4138202"/>
            <a:ext cx="199933" cy="2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C651B9-4883-1599-C274-9A0C4B7CD93A}"/>
              </a:ext>
            </a:extLst>
          </p:cNvPr>
          <p:cNvSpPr/>
          <p:nvPr/>
        </p:nvSpPr>
        <p:spPr bwMode="white">
          <a:xfrm>
            <a:off x="2412070" y="4138202"/>
            <a:ext cx="218975" cy="2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553D3AF-B6F0-F773-7D57-52F1BF4C4DC3}"/>
              </a:ext>
            </a:extLst>
          </p:cNvPr>
          <p:cNvSpPr/>
          <p:nvPr/>
        </p:nvSpPr>
        <p:spPr bwMode="white">
          <a:xfrm>
            <a:off x="3697359" y="4147727"/>
            <a:ext cx="152330" cy="2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634D07-4A98-1BA7-6BA8-CE8A06B0BCEC}"/>
              </a:ext>
            </a:extLst>
          </p:cNvPr>
          <p:cNvSpPr/>
          <p:nvPr/>
        </p:nvSpPr>
        <p:spPr bwMode="white">
          <a:xfrm>
            <a:off x="4249557" y="4138202"/>
            <a:ext cx="199933" cy="2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74A76E-5FD8-6705-CC1E-BDB985F9A269}"/>
              </a:ext>
            </a:extLst>
          </p:cNvPr>
          <p:cNvSpPr/>
          <p:nvPr/>
        </p:nvSpPr>
        <p:spPr bwMode="white">
          <a:xfrm>
            <a:off x="5496764" y="4138202"/>
            <a:ext cx="218975" cy="2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7356531-2E8D-1003-102C-B999B909AA53}"/>
              </a:ext>
            </a:extLst>
          </p:cNvPr>
          <p:cNvSpPr/>
          <p:nvPr/>
        </p:nvSpPr>
        <p:spPr bwMode="white">
          <a:xfrm>
            <a:off x="6087045" y="4147727"/>
            <a:ext cx="142809" cy="2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6B1769C-A024-E90E-045C-32B0DE7D4F6A}"/>
              </a:ext>
            </a:extLst>
          </p:cNvPr>
          <p:cNvSpPr/>
          <p:nvPr/>
        </p:nvSpPr>
        <p:spPr bwMode="white">
          <a:xfrm>
            <a:off x="2821458" y="4614409"/>
            <a:ext cx="5283966" cy="2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F09F1E5-60C4-768A-4B3E-5A03A97280FD}"/>
              </a:ext>
            </a:extLst>
          </p:cNvPr>
          <p:cNvSpPr/>
          <p:nvPr/>
        </p:nvSpPr>
        <p:spPr bwMode="white">
          <a:xfrm>
            <a:off x="1279111" y="5119187"/>
            <a:ext cx="3598809" cy="2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8938138-ABAA-CBC5-6327-459111095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906" y="1677200"/>
            <a:ext cx="3708000" cy="357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14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49478-3317-5849-00D4-1DFAD82FFD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5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3F06B6-E8E2-4D77-8799-590F1B8972DC}"/>
              </a:ext>
            </a:extLst>
          </p:cNvPr>
          <p:cNvSpPr/>
          <p:nvPr/>
        </p:nvSpPr>
        <p:spPr bwMode="white">
          <a:xfrm>
            <a:off x="1445120" y="2493756"/>
            <a:ext cx="4246214" cy="2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E7F87F-090A-0A38-462E-314A2F38562B}"/>
              </a:ext>
            </a:extLst>
          </p:cNvPr>
          <p:cNvSpPr/>
          <p:nvPr/>
        </p:nvSpPr>
        <p:spPr bwMode="white">
          <a:xfrm>
            <a:off x="1245186" y="2961385"/>
            <a:ext cx="1723239" cy="1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6BE68A-3EFD-7C14-5936-827EB946CEAB}"/>
              </a:ext>
            </a:extLst>
          </p:cNvPr>
          <p:cNvSpPr/>
          <p:nvPr/>
        </p:nvSpPr>
        <p:spPr bwMode="white">
          <a:xfrm>
            <a:off x="1245186" y="3371754"/>
            <a:ext cx="2856198" cy="2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110C52-CCE0-29A7-89CD-E012985B8B4C}"/>
              </a:ext>
            </a:extLst>
          </p:cNvPr>
          <p:cNvSpPr/>
          <p:nvPr/>
        </p:nvSpPr>
        <p:spPr bwMode="white">
          <a:xfrm>
            <a:off x="1197582" y="3820296"/>
            <a:ext cx="3522644" cy="2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8BD410-EDE0-5781-1616-350495B63A19}"/>
              </a:ext>
            </a:extLst>
          </p:cNvPr>
          <p:cNvSpPr/>
          <p:nvPr/>
        </p:nvSpPr>
        <p:spPr bwMode="white">
          <a:xfrm>
            <a:off x="1207102" y="4259294"/>
            <a:ext cx="5584377" cy="29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36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855F9-E40A-7827-30DD-6D0AAFF031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2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B23BC2-0DD6-6391-64B6-98D043055A74}"/>
              </a:ext>
            </a:extLst>
          </p:cNvPr>
          <p:cNvSpPr/>
          <p:nvPr/>
        </p:nvSpPr>
        <p:spPr bwMode="white">
          <a:xfrm>
            <a:off x="1234115" y="1463841"/>
            <a:ext cx="2408727" cy="24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A089BC-6F5F-676B-4AA1-D141C29C5BA5}"/>
              </a:ext>
            </a:extLst>
          </p:cNvPr>
          <p:cNvSpPr/>
          <p:nvPr/>
        </p:nvSpPr>
        <p:spPr bwMode="white">
          <a:xfrm>
            <a:off x="4613950" y="1463841"/>
            <a:ext cx="2389685" cy="24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4CCD09-7FCD-461B-31F8-F7C4B15259DD}"/>
              </a:ext>
            </a:extLst>
          </p:cNvPr>
          <p:cNvSpPr/>
          <p:nvPr/>
        </p:nvSpPr>
        <p:spPr bwMode="white">
          <a:xfrm>
            <a:off x="1024661" y="1932116"/>
            <a:ext cx="875900" cy="1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AF76A2-E305-3814-4B4A-14C43927FBEB}"/>
              </a:ext>
            </a:extLst>
          </p:cNvPr>
          <p:cNvSpPr/>
          <p:nvPr/>
        </p:nvSpPr>
        <p:spPr bwMode="white">
          <a:xfrm>
            <a:off x="4385454" y="1932116"/>
            <a:ext cx="875900" cy="1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8D67A9-68BF-D045-45C2-14E69772F40D}"/>
              </a:ext>
            </a:extLst>
          </p:cNvPr>
          <p:cNvSpPr/>
          <p:nvPr/>
        </p:nvSpPr>
        <p:spPr bwMode="white">
          <a:xfrm>
            <a:off x="1024661" y="2352608"/>
            <a:ext cx="2056462" cy="2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9F4294-0B40-1688-4A01-C1A18A4C33C0}"/>
              </a:ext>
            </a:extLst>
          </p:cNvPr>
          <p:cNvSpPr/>
          <p:nvPr/>
        </p:nvSpPr>
        <p:spPr bwMode="white">
          <a:xfrm>
            <a:off x="4385454" y="2352608"/>
            <a:ext cx="2170710" cy="2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80DB47-9D5F-25AE-D33F-3E0AA5392BC1}"/>
              </a:ext>
            </a:extLst>
          </p:cNvPr>
          <p:cNvSpPr/>
          <p:nvPr/>
        </p:nvSpPr>
        <p:spPr bwMode="white">
          <a:xfrm>
            <a:off x="986578" y="2792213"/>
            <a:ext cx="2856198" cy="2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1C7EC5-99BC-D1CF-BD56-CC9E75B990A0}"/>
              </a:ext>
            </a:extLst>
          </p:cNvPr>
          <p:cNvSpPr/>
          <p:nvPr/>
        </p:nvSpPr>
        <p:spPr bwMode="white">
          <a:xfrm>
            <a:off x="3928462" y="2792213"/>
            <a:ext cx="1180561" cy="24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44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58C46-FF04-9C39-A601-E18125967B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3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570B38-5F62-3101-49ED-DAD171F36B22}"/>
              </a:ext>
            </a:extLst>
          </p:cNvPr>
          <p:cNvSpPr/>
          <p:nvPr/>
        </p:nvSpPr>
        <p:spPr bwMode="white">
          <a:xfrm>
            <a:off x="1215074" y="1978973"/>
            <a:ext cx="2789553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67D341-FAF8-BDAB-9749-49D10965DFA1}"/>
              </a:ext>
            </a:extLst>
          </p:cNvPr>
          <p:cNvSpPr/>
          <p:nvPr/>
        </p:nvSpPr>
        <p:spPr bwMode="white">
          <a:xfrm>
            <a:off x="1024661" y="2437298"/>
            <a:ext cx="990148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8DFAD3-3199-D05D-7527-3E9B3EBB3B5E}"/>
              </a:ext>
            </a:extLst>
          </p:cNvPr>
          <p:cNvSpPr/>
          <p:nvPr/>
        </p:nvSpPr>
        <p:spPr bwMode="white">
          <a:xfrm>
            <a:off x="1024661" y="2857429"/>
            <a:ext cx="2284958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B60B7C-76FF-E907-4835-364CF63E2756}"/>
              </a:ext>
            </a:extLst>
          </p:cNvPr>
          <p:cNvSpPr/>
          <p:nvPr/>
        </p:nvSpPr>
        <p:spPr bwMode="white">
          <a:xfrm>
            <a:off x="977057" y="3296658"/>
            <a:ext cx="6055047" cy="33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8B2A3D-57FC-619E-F0BA-2B641123FF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63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BC090A-2C97-5DBF-B1B5-5E2B5973F42E}"/>
              </a:ext>
            </a:extLst>
          </p:cNvPr>
          <p:cNvSpPr/>
          <p:nvPr/>
        </p:nvSpPr>
        <p:spPr bwMode="white">
          <a:xfrm>
            <a:off x="1253157" y="1902442"/>
            <a:ext cx="3360793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C7F43D-16D9-FC41-E865-E5BC425D1D57}"/>
              </a:ext>
            </a:extLst>
          </p:cNvPr>
          <p:cNvSpPr/>
          <p:nvPr/>
        </p:nvSpPr>
        <p:spPr bwMode="white">
          <a:xfrm>
            <a:off x="1024661" y="2370248"/>
            <a:ext cx="1847008" cy="2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BC2ABE-0C16-4DAC-BC80-7BE76A2D840D}"/>
              </a:ext>
            </a:extLst>
          </p:cNvPr>
          <p:cNvSpPr/>
          <p:nvPr/>
        </p:nvSpPr>
        <p:spPr bwMode="white">
          <a:xfrm>
            <a:off x="1024661" y="2780772"/>
            <a:ext cx="2608661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D13832-58D4-88AA-3EC0-4FF659FA7D5E}"/>
              </a:ext>
            </a:extLst>
          </p:cNvPr>
          <p:cNvSpPr/>
          <p:nvPr/>
        </p:nvSpPr>
        <p:spPr bwMode="white">
          <a:xfrm>
            <a:off x="977057" y="3219937"/>
            <a:ext cx="5983039" cy="34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4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BD8EC-AC8A-F127-6626-A3A948B891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0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30684-1048-E131-FA31-A5BC5E8A0F60}"/>
              </a:ext>
            </a:extLst>
          </p:cNvPr>
          <p:cNvSpPr/>
          <p:nvPr/>
        </p:nvSpPr>
        <p:spPr bwMode="white">
          <a:xfrm>
            <a:off x="977057" y="2368655"/>
            <a:ext cx="3094214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D0C7B0-7107-9CA5-6F9E-B79CC166200A}"/>
              </a:ext>
            </a:extLst>
          </p:cNvPr>
          <p:cNvSpPr/>
          <p:nvPr/>
        </p:nvSpPr>
        <p:spPr bwMode="white">
          <a:xfrm>
            <a:off x="967537" y="2807344"/>
            <a:ext cx="3970115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C774E8-38EE-215C-A94D-ED81CF2B32F7}"/>
              </a:ext>
            </a:extLst>
          </p:cNvPr>
          <p:cNvSpPr/>
          <p:nvPr/>
        </p:nvSpPr>
        <p:spPr bwMode="white">
          <a:xfrm>
            <a:off x="977056" y="3246032"/>
            <a:ext cx="5406975" cy="39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16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7632D-5ADA-5CC0-B370-57D99A5D0F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7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4AB367-7424-BC9B-DC86-B0EBD5F4B48F}"/>
              </a:ext>
            </a:extLst>
          </p:cNvPr>
          <p:cNvSpPr/>
          <p:nvPr/>
        </p:nvSpPr>
        <p:spPr bwMode="white">
          <a:xfrm>
            <a:off x="6881417" y="1623593"/>
            <a:ext cx="495074" cy="25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AFEB84-9619-A955-13C7-E930F688DECA}"/>
              </a:ext>
            </a:extLst>
          </p:cNvPr>
          <p:cNvSpPr/>
          <p:nvPr/>
        </p:nvSpPr>
        <p:spPr bwMode="white">
          <a:xfrm>
            <a:off x="1616491" y="2185329"/>
            <a:ext cx="495074" cy="25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5ECCE6-7B71-DEB9-9F1A-28FBA88169C9}"/>
              </a:ext>
            </a:extLst>
          </p:cNvPr>
          <p:cNvSpPr/>
          <p:nvPr/>
        </p:nvSpPr>
        <p:spPr bwMode="white">
          <a:xfrm>
            <a:off x="8728425" y="2747066"/>
            <a:ext cx="580760" cy="23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BA0F45-DC9B-C896-A2CC-97FC0A7F89E8}"/>
              </a:ext>
            </a:extLst>
          </p:cNvPr>
          <p:cNvSpPr/>
          <p:nvPr/>
        </p:nvSpPr>
        <p:spPr bwMode="white">
          <a:xfrm>
            <a:off x="6700525" y="3318324"/>
            <a:ext cx="637885" cy="22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DA147E-5930-A1C9-AB3D-0C8E26AD471D}"/>
              </a:ext>
            </a:extLst>
          </p:cNvPr>
          <p:cNvSpPr/>
          <p:nvPr/>
        </p:nvSpPr>
        <p:spPr bwMode="white">
          <a:xfrm>
            <a:off x="1616491" y="4441797"/>
            <a:ext cx="352264" cy="21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76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C619C-50FF-F87D-8026-01EEB459C4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1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AD71C-4523-3466-F0AC-7773D41FDD93}"/>
              </a:ext>
            </a:extLst>
          </p:cNvPr>
          <p:cNvSpPr/>
          <p:nvPr/>
        </p:nvSpPr>
        <p:spPr bwMode="white">
          <a:xfrm>
            <a:off x="10869024" y="1033573"/>
            <a:ext cx="352264" cy="2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E81404-F508-4D9A-89B6-69D134732F25}"/>
              </a:ext>
            </a:extLst>
          </p:cNvPr>
          <p:cNvSpPr/>
          <p:nvPr/>
        </p:nvSpPr>
        <p:spPr bwMode="white">
          <a:xfrm>
            <a:off x="3671404" y="1596490"/>
            <a:ext cx="485553" cy="2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7D87A5-E918-B282-1257-28ED7AA84EC1}"/>
              </a:ext>
            </a:extLst>
          </p:cNvPr>
          <p:cNvSpPr/>
          <p:nvPr/>
        </p:nvSpPr>
        <p:spPr bwMode="white">
          <a:xfrm>
            <a:off x="2243305" y="2731866"/>
            <a:ext cx="485553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F3E59A-FBBA-DC22-B8A4-70D606E0EC2A}"/>
              </a:ext>
            </a:extLst>
          </p:cNvPr>
          <p:cNvSpPr/>
          <p:nvPr/>
        </p:nvSpPr>
        <p:spPr bwMode="white">
          <a:xfrm>
            <a:off x="2509884" y="3857700"/>
            <a:ext cx="352264" cy="2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8D0DF8-D9EC-50E1-2DF2-3C75893EEAC2}"/>
              </a:ext>
            </a:extLst>
          </p:cNvPr>
          <p:cNvSpPr/>
          <p:nvPr/>
        </p:nvSpPr>
        <p:spPr bwMode="white">
          <a:xfrm>
            <a:off x="5080462" y="3857700"/>
            <a:ext cx="342743" cy="2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72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47F42-12DB-5C3B-A3CD-19E83DF3C1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69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5CDB90-CC4F-E53B-9744-4EA0151B82ED}"/>
              </a:ext>
            </a:extLst>
          </p:cNvPr>
          <p:cNvSpPr/>
          <p:nvPr/>
        </p:nvSpPr>
        <p:spPr bwMode="white">
          <a:xfrm>
            <a:off x="3081123" y="1568163"/>
            <a:ext cx="352264" cy="2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C10896-DC30-B664-2643-FDACEB6E5415}"/>
              </a:ext>
            </a:extLst>
          </p:cNvPr>
          <p:cNvSpPr/>
          <p:nvPr/>
        </p:nvSpPr>
        <p:spPr bwMode="white">
          <a:xfrm>
            <a:off x="2824066" y="2675405"/>
            <a:ext cx="742611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F8BD37-F569-6721-0087-890EBF54AE7A}"/>
              </a:ext>
            </a:extLst>
          </p:cNvPr>
          <p:cNvSpPr/>
          <p:nvPr/>
        </p:nvSpPr>
        <p:spPr bwMode="white">
          <a:xfrm>
            <a:off x="4652033" y="2675405"/>
            <a:ext cx="761652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E42538-E704-4EA5-785D-D7DCA98F1611}"/>
              </a:ext>
            </a:extLst>
          </p:cNvPr>
          <p:cNvSpPr/>
          <p:nvPr/>
        </p:nvSpPr>
        <p:spPr bwMode="white">
          <a:xfrm>
            <a:off x="3928462" y="3830374"/>
            <a:ext cx="628363" cy="2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22BA537-8D73-AB02-72D3-8EABCCACD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7" y="3064747"/>
            <a:ext cx="2125210" cy="151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8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E851F-3B60-A680-2029-ADFE9628B4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5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52AB5D-29D1-6CA5-49E1-94789CB94F3B}"/>
              </a:ext>
            </a:extLst>
          </p:cNvPr>
          <p:cNvSpPr/>
          <p:nvPr/>
        </p:nvSpPr>
        <p:spPr bwMode="white">
          <a:xfrm>
            <a:off x="11260921" y="1671489"/>
            <a:ext cx="257057" cy="2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A76894-DB60-B2E9-B7C8-A8B9F49F9488}"/>
              </a:ext>
            </a:extLst>
          </p:cNvPr>
          <p:cNvSpPr/>
          <p:nvPr/>
        </p:nvSpPr>
        <p:spPr bwMode="white">
          <a:xfrm>
            <a:off x="11260921" y="2233439"/>
            <a:ext cx="257057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DDC676-A937-6F47-D0D7-0AAC411C5F2F}"/>
              </a:ext>
            </a:extLst>
          </p:cNvPr>
          <p:cNvSpPr/>
          <p:nvPr/>
        </p:nvSpPr>
        <p:spPr bwMode="white">
          <a:xfrm>
            <a:off x="11213318" y="2757290"/>
            <a:ext cx="304661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F4CEF2-2581-6EC2-4454-CD695B1F61BE}"/>
              </a:ext>
            </a:extLst>
          </p:cNvPr>
          <p:cNvSpPr/>
          <p:nvPr/>
        </p:nvSpPr>
        <p:spPr bwMode="white">
          <a:xfrm>
            <a:off x="11213318" y="3319240"/>
            <a:ext cx="304661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07DD80-E4B6-944E-8CEE-1B0DF483D892}"/>
              </a:ext>
            </a:extLst>
          </p:cNvPr>
          <p:cNvSpPr/>
          <p:nvPr/>
        </p:nvSpPr>
        <p:spPr bwMode="white">
          <a:xfrm>
            <a:off x="11260921" y="3928812"/>
            <a:ext cx="257057" cy="2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EBFE75-D6BF-6A36-34EB-80D046C923D6}"/>
              </a:ext>
            </a:extLst>
          </p:cNvPr>
          <p:cNvSpPr/>
          <p:nvPr/>
        </p:nvSpPr>
        <p:spPr bwMode="white">
          <a:xfrm>
            <a:off x="9552384" y="699985"/>
            <a:ext cx="1965594" cy="6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3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D1621-C887-81D9-2BC7-FFEBC80EB1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D53C6A-8829-481D-E4A7-1AA35D4BF84F}"/>
              </a:ext>
            </a:extLst>
          </p:cNvPr>
          <p:cNvSpPr/>
          <p:nvPr/>
        </p:nvSpPr>
        <p:spPr bwMode="white">
          <a:xfrm>
            <a:off x="7870016" y="1633482"/>
            <a:ext cx="266578" cy="2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56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86F14-4466-8B5B-84B5-1BC9350A64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98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1719D-CE60-D57B-E6A0-BE7B49C417F3}"/>
              </a:ext>
            </a:extLst>
          </p:cNvPr>
          <p:cNvSpPr/>
          <p:nvPr/>
        </p:nvSpPr>
        <p:spPr bwMode="white">
          <a:xfrm>
            <a:off x="9231471" y="1052757"/>
            <a:ext cx="257057" cy="20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63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C5B5A-9EB0-EDBB-CEB4-06BF2B9687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7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49AD52-3374-A1AD-4EFC-007103A3F84F}"/>
              </a:ext>
            </a:extLst>
          </p:cNvPr>
          <p:cNvSpPr/>
          <p:nvPr/>
        </p:nvSpPr>
        <p:spPr bwMode="white">
          <a:xfrm>
            <a:off x="1310280" y="1615647"/>
            <a:ext cx="257057" cy="2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F29D6A-B7C4-065B-2B4C-B19881B49335}"/>
              </a:ext>
            </a:extLst>
          </p:cNvPr>
          <p:cNvSpPr/>
          <p:nvPr/>
        </p:nvSpPr>
        <p:spPr bwMode="white">
          <a:xfrm>
            <a:off x="1310280" y="3314117"/>
            <a:ext cx="238016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4BFE88-0956-9EA9-7AC7-950E0EA812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7855"/>
            <a:ext cx="11520000" cy="230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D3A544-EC63-CA82-9934-3FFA2332ABDE}"/>
              </a:ext>
            </a:extLst>
          </p:cNvPr>
          <p:cNvSpPr/>
          <p:nvPr/>
        </p:nvSpPr>
        <p:spPr bwMode="white">
          <a:xfrm>
            <a:off x="1310280" y="5002216"/>
            <a:ext cx="238016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56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F8E6C-B3BE-04F7-AD6F-5521E80D5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3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7C5245-DE85-6C5F-E072-8393316A5B46}"/>
              </a:ext>
            </a:extLst>
          </p:cNvPr>
          <p:cNvSpPr/>
          <p:nvPr/>
        </p:nvSpPr>
        <p:spPr bwMode="white">
          <a:xfrm>
            <a:off x="1224595" y="3691154"/>
            <a:ext cx="2389685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798FDC-7C33-BF17-A764-9A885511B147}"/>
              </a:ext>
            </a:extLst>
          </p:cNvPr>
          <p:cNvSpPr/>
          <p:nvPr/>
        </p:nvSpPr>
        <p:spPr bwMode="white">
          <a:xfrm>
            <a:off x="5042380" y="3710206"/>
            <a:ext cx="1409057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0AA6DF-F82A-DF95-B7FE-7C9AC2126ACA}"/>
              </a:ext>
            </a:extLst>
          </p:cNvPr>
          <p:cNvSpPr/>
          <p:nvPr/>
        </p:nvSpPr>
        <p:spPr bwMode="white">
          <a:xfrm>
            <a:off x="8622148" y="3700680"/>
            <a:ext cx="2227834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5D4414-42FA-EC3A-4DBF-141B5AD74E8C}"/>
              </a:ext>
            </a:extLst>
          </p:cNvPr>
          <p:cNvSpPr/>
          <p:nvPr/>
        </p:nvSpPr>
        <p:spPr bwMode="white">
          <a:xfrm>
            <a:off x="4842446" y="4281773"/>
            <a:ext cx="1123438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38175B-3DE5-7104-11ED-BDB513A18073}"/>
              </a:ext>
            </a:extLst>
          </p:cNvPr>
          <p:cNvSpPr/>
          <p:nvPr/>
        </p:nvSpPr>
        <p:spPr bwMode="white">
          <a:xfrm>
            <a:off x="8393652" y="4281773"/>
            <a:ext cx="1485223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A5B9D1-E12B-0F31-11CF-32A22A0C9C5D}"/>
              </a:ext>
            </a:extLst>
          </p:cNvPr>
          <p:cNvSpPr/>
          <p:nvPr/>
        </p:nvSpPr>
        <p:spPr bwMode="white">
          <a:xfrm>
            <a:off x="4842446" y="4834288"/>
            <a:ext cx="1380495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56A07D-168E-0688-FA03-B5E7EA1500C2}"/>
              </a:ext>
            </a:extLst>
          </p:cNvPr>
          <p:cNvSpPr/>
          <p:nvPr/>
        </p:nvSpPr>
        <p:spPr bwMode="white">
          <a:xfrm>
            <a:off x="8393652" y="4834288"/>
            <a:ext cx="1247206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5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2023-08-27T15:42:42Z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