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sldIdLst>
    <p:sldId id="302" r:id="rId2"/>
    <p:sldId id="343" r:id="rId3"/>
    <p:sldId id="342" r:id="rId4"/>
    <p:sldId id="341" r:id="rId5"/>
    <p:sldId id="340" r:id="rId6"/>
    <p:sldId id="339" r:id="rId7"/>
    <p:sldId id="338" r:id="rId8"/>
    <p:sldId id="336" r:id="rId9"/>
    <p:sldId id="335" r:id="rId10"/>
    <p:sldId id="334" r:id="rId11"/>
    <p:sldId id="333" r:id="rId12"/>
    <p:sldId id="332" r:id="rId13"/>
    <p:sldId id="331" r:id="rId14"/>
    <p:sldId id="330" r:id="rId15"/>
    <p:sldId id="329" r:id="rId16"/>
    <p:sldId id="328" r:id="rId17"/>
    <p:sldId id="327" r:id="rId18"/>
    <p:sldId id="326" r:id="rId19"/>
    <p:sldId id="325" r:id="rId20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579" autoAdjust="0"/>
    <p:restoredTop sz="94660"/>
  </p:normalViewPr>
  <p:slideViewPr>
    <p:cSldViewPr showGuides="1">
      <p:cViewPr>
        <p:scale>
          <a:sx n="66" d="100"/>
          <a:sy n="66" d="100"/>
        </p:scale>
        <p:origin x="204" y="-1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D8D56A2-6D70-48B8-9E48-D96F0EFB3101}" type="datetimeFigureOut">
              <a:rPr lang="zh-CN" altLang="en-US" smtClean="0"/>
              <a:t>2023/8/28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60013D3-0C8E-448F-AD11-FE28E711F15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55925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0013D3-0C8E-448F-AD11-FE28E711F159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01618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6B9E6C1F-5A69-9E58-2210-4539338E48C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952" y="2471857"/>
            <a:ext cx="11438095" cy="191428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EB17816-7AB4-6415-6D02-C2DE404EDE7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5712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B1989A-17E5-D66E-13D8-20A4522D10F5}"/>
              </a:ext>
            </a:extLst>
          </p:cNvPr>
          <p:cNvSpPr/>
          <p:nvPr/>
        </p:nvSpPr>
        <p:spPr bwMode="white">
          <a:xfrm>
            <a:off x="1215074" y="1852297"/>
            <a:ext cx="2389685" cy="266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DA67BC2-2EE4-75ED-04FB-43EE612A0423}"/>
              </a:ext>
            </a:extLst>
          </p:cNvPr>
          <p:cNvSpPr/>
          <p:nvPr/>
        </p:nvSpPr>
        <p:spPr bwMode="white">
          <a:xfrm>
            <a:off x="5166148" y="1852297"/>
            <a:ext cx="3122776" cy="238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1160851-A2BD-D1CF-8C5B-DC985D082382}"/>
              </a:ext>
            </a:extLst>
          </p:cNvPr>
          <p:cNvSpPr/>
          <p:nvPr/>
        </p:nvSpPr>
        <p:spPr bwMode="white">
          <a:xfrm>
            <a:off x="9117223" y="1871343"/>
            <a:ext cx="1580429" cy="219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58476AF-FE14-2F8E-7CCF-B84C688F9526}"/>
              </a:ext>
            </a:extLst>
          </p:cNvPr>
          <p:cNvSpPr/>
          <p:nvPr/>
        </p:nvSpPr>
        <p:spPr bwMode="white">
          <a:xfrm>
            <a:off x="1215074" y="2290354"/>
            <a:ext cx="1142479" cy="228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A0F2951-CCD2-5C68-D566-9E08E523728D}"/>
              </a:ext>
            </a:extLst>
          </p:cNvPr>
          <p:cNvSpPr/>
          <p:nvPr/>
        </p:nvSpPr>
        <p:spPr bwMode="white">
          <a:xfrm>
            <a:off x="5166148" y="2280831"/>
            <a:ext cx="2665785" cy="266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38705CC-094E-90EA-97F0-F485ED98C06D}"/>
              </a:ext>
            </a:extLst>
          </p:cNvPr>
          <p:cNvSpPr/>
          <p:nvPr/>
        </p:nvSpPr>
        <p:spPr bwMode="white">
          <a:xfrm>
            <a:off x="9117223" y="2299877"/>
            <a:ext cx="875900" cy="219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887F297-372B-DBB8-EE0E-6954A7EAC5E8}"/>
              </a:ext>
            </a:extLst>
          </p:cNvPr>
          <p:cNvSpPr/>
          <p:nvPr/>
        </p:nvSpPr>
        <p:spPr bwMode="white">
          <a:xfrm>
            <a:off x="1215074" y="2728411"/>
            <a:ext cx="733090" cy="219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1E973A4-7BED-1893-64EF-85E1D0F0E434}"/>
              </a:ext>
            </a:extLst>
          </p:cNvPr>
          <p:cNvSpPr/>
          <p:nvPr/>
        </p:nvSpPr>
        <p:spPr bwMode="white">
          <a:xfrm>
            <a:off x="5166148" y="2718888"/>
            <a:ext cx="1132958" cy="228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31AE846-0FAD-C8C5-5DE8-D8D75937BC7D}"/>
              </a:ext>
            </a:extLst>
          </p:cNvPr>
          <p:cNvSpPr/>
          <p:nvPr/>
        </p:nvSpPr>
        <p:spPr bwMode="white">
          <a:xfrm>
            <a:off x="5166148" y="3147422"/>
            <a:ext cx="733090" cy="228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2096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425567A-7A2A-92E5-9850-9655BCFF5F2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6845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8AAB0DC-B3D8-AF87-A732-410C1BDE67F9}"/>
              </a:ext>
            </a:extLst>
          </p:cNvPr>
          <p:cNvSpPr/>
          <p:nvPr/>
        </p:nvSpPr>
        <p:spPr bwMode="white">
          <a:xfrm>
            <a:off x="1127448" y="1804475"/>
            <a:ext cx="2534435" cy="276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AD79F4F-DD55-41AA-8C8C-521828E2150C}"/>
              </a:ext>
            </a:extLst>
          </p:cNvPr>
          <p:cNvSpPr/>
          <p:nvPr/>
        </p:nvSpPr>
        <p:spPr bwMode="white">
          <a:xfrm>
            <a:off x="5735960" y="1804476"/>
            <a:ext cx="2191180" cy="27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94DB3D6-AE55-6027-DD6A-8742988FA33A}"/>
              </a:ext>
            </a:extLst>
          </p:cNvPr>
          <p:cNvSpPr/>
          <p:nvPr/>
        </p:nvSpPr>
        <p:spPr bwMode="white">
          <a:xfrm>
            <a:off x="2605090" y="2280516"/>
            <a:ext cx="771173" cy="209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CB7B496-8666-172E-306B-6DAACFA5FE4F}"/>
              </a:ext>
            </a:extLst>
          </p:cNvPr>
          <p:cNvSpPr/>
          <p:nvPr/>
        </p:nvSpPr>
        <p:spPr bwMode="white">
          <a:xfrm>
            <a:off x="6870347" y="2280516"/>
            <a:ext cx="913983" cy="2284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9293C37-34C0-001C-1121-B1FF75A888A2}"/>
              </a:ext>
            </a:extLst>
          </p:cNvPr>
          <p:cNvSpPr/>
          <p:nvPr/>
        </p:nvSpPr>
        <p:spPr bwMode="white">
          <a:xfrm>
            <a:off x="3652363" y="3699116"/>
            <a:ext cx="4931702" cy="276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6584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09DD2F7-0838-D904-E291-98E69AD6C20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00000"/>
            <a:ext cx="11520000" cy="34492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5EF9BBA-70BF-517F-82A6-0380DCAD0135}"/>
              </a:ext>
            </a:extLst>
          </p:cNvPr>
          <p:cNvSpPr/>
          <p:nvPr/>
        </p:nvSpPr>
        <p:spPr bwMode="white">
          <a:xfrm>
            <a:off x="2164533" y="2767564"/>
            <a:ext cx="323702" cy="209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2D19FC2-5EF5-978B-D8FF-142401F2E005}"/>
              </a:ext>
            </a:extLst>
          </p:cNvPr>
          <p:cNvSpPr/>
          <p:nvPr/>
        </p:nvSpPr>
        <p:spPr bwMode="white">
          <a:xfrm>
            <a:off x="2840499" y="2767564"/>
            <a:ext cx="199933" cy="209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6C7C32E-5D98-26FF-DC09-0E2ED1F4AF25}"/>
              </a:ext>
            </a:extLst>
          </p:cNvPr>
          <p:cNvSpPr/>
          <p:nvPr/>
        </p:nvSpPr>
        <p:spPr bwMode="white">
          <a:xfrm>
            <a:off x="2573921" y="3615591"/>
            <a:ext cx="333223" cy="209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D9E29FDD-5508-0576-67EE-2A67CF1224F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90143" y="1009194"/>
            <a:ext cx="6002357" cy="3154400"/>
          </a:xfrm>
          <a:prstGeom prst="rect">
            <a:avLst/>
          </a:prstGeom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D0C1CE8-BFC3-3DA4-7824-943702B6C06C}"/>
              </a:ext>
            </a:extLst>
          </p:cNvPr>
          <p:cNvSpPr/>
          <p:nvPr/>
        </p:nvSpPr>
        <p:spPr bwMode="white">
          <a:xfrm>
            <a:off x="839416" y="3953970"/>
            <a:ext cx="4392488" cy="509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0085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FCFB6AC-CDEE-8E08-74FB-C62D5F769F3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2784" y="1367036"/>
            <a:ext cx="11520000" cy="28148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7DAB7EDF-246F-6D5A-65C7-755E0DE3E66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800" r="60639"/>
          <a:stretch/>
        </p:blipFill>
        <p:spPr>
          <a:xfrm>
            <a:off x="720000" y="980728"/>
            <a:ext cx="4534442" cy="3863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E9FBBE0B-FE95-E8C6-BCC5-C3DB6235B2F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" r="74816"/>
          <a:stretch/>
        </p:blipFill>
        <p:spPr>
          <a:xfrm>
            <a:off x="3863751" y="2276872"/>
            <a:ext cx="1512169" cy="1844555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C5868A1B-9A5D-D373-3D1B-2DC85C50D35F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1314" r="43503"/>
          <a:stretch/>
        </p:blipFill>
        <p:spPr>
          <a:xfrm>
            <a:off x="5744031" y="2276872"/>
            <a:ext cx="1512169" cy="18445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19358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2B9C316-3D21-1DBC-E541-104FA751CA7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1803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F7BC497-B69B-6BDB-9C32-DE953677ED11}"/>
              </a:ext>
            </a:extLst>
          </p:cNvPr>
          <p:cNvSpPr/>
          <p:nvPr/>
        </p:nvSpPr>
        <p:spPr bwMode="white">
          <a:xfrm>
            <a:off x="1302310" y="2690199"/>
            <a:ext cx="2132628" cy="295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2B48185-7D3E-8B88-8B24-421CBDF4D10D}"/>
              </a:ext>
            </a:extLst>
          </p:cNvPr>
          <p:cNvSpPr/>
          <p:nvPr/>
        </p:nvSpPr>
        <p:spPr bwMode="white">
          <a:xfrm>
            <a:off x="1311830" y="3118704"/>
            <a:ext cx="4674644" cy="285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314BE0A-D8DC-9F9D-1D9D-74F3FC394A52}"/>
              </a:ext>
            </a:extLst>
          </p:cNvPr>
          <p:cNvSpPr/>
          <p:nvPr/>
        </p:nvSpPr>
        <p:spPr bwMode="white">
          <a:xfrm>
            <a:off x="1311830" y="3956670"/>
            <a:ext cx="2123107" cy="266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81E8A3F-1004-5FCA-2436-431EDF6137C1}"/>
              </a:ext>
            </a:extLst>
          </p:cNvPr>
          <p:cNvSpPr/>
          <p:nvPr/>
        </p:nvSpPr>
        <p:spPr bwMode="white">
          <a:xfrm>
            <a:off x="1302310" y="4356608"/>
            <a:ext cx="904462" cy="219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DE73BA4-267C-9CB8-1756-E1E2109FE33A}"/>
              </a:ext>
            </a:extLst>
          </p:cNvPr>
          <p:cNvSpPr/>
          <p:nvPr/>
        </p:nvSpPr>
        <p:spPr bwMode="white">
          <a:xfrm>
            <a:off x="1311830" y="4718457"/>
            <a:ext cx="6778710" cy="285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5723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659548B-3B0D-4E98-1E7F-DA61EF6BCC9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0333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BFD4DE7-D7F8-3EA7-FF69-F34C524F129A}"/>
              </a:ext>
            </a:extLst>
          </p:cNvPr>
          <p:cNvSpPr/>
          <p:nvPr/>
        </p:nvSpPr>
        <p:spPr bwMode="white">
          <a:xfrm>
            <a:off x="1186512" y="1853882"/>
            <a:ext cx="5122115" cy="286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5958E8F-2762-9346-F12A-1E9DE13BEF1E}"/>
              </a:ext>
            </a:extLst>
          </p:cNvPr>
          <p:cNvSpPr/>
          <p:nvPr/>
        </p:nvSpPr>
        <p:spPr bwMode="white">
          <a:xfrm>
            <a:off x="1481652" y="2292669"/>
            <a:ext cx="1751801" cy="248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93239AF-9930-32E6-FFA7-55A749387FF6}"/>
              </a:ext>
            </a:extLst>
          </p:cNvPr>
          <p:cNvSpPr/>
          <p:nvPr/>
        </p:nvSpPr>
        <p:spPr bwMode="white">
          <a:xfrm>
            <a:off x="1234115" y="2721916"/>
            <a:ext cx="1999338" cy="276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3FC97D-02EA-7948-6AF9-53CE08AD8644}"/>
              </a:ext>
            </a:extLst>
          </p:cNvPr>
          <p:cNvSpPr/>
          <p:nvPr/>
        </p:nvSpPr>
        <p:spPr bwMode="white">
          <a:xfrm>
            <a:off x="2319471" y="3179780"/>
            <a:ext cx="913983" cy="2098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F628F75-C2D9-B0D0-9F22-5C6E7CFB99D0}"/>
              </a:ext>
            </a:extLst>
          </p:cNvPr>
          <p:cNvSpPr/>
          <p:nvPr/>
        </p:nvSpPr>
        <p:spPr bwMode="white">
          <a:xfrm>
            <a:off x="1186512" y="3580411"/>
            <a:ext cx="2570578" cy="276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4232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26B1A87-5178-B678-B567-D66CEC91D49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4366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6827A8A-EE34-92BE-187D-5DCABD471C95}"/>
              </a:ext>
            </a:extLst>
          </p:cNvPr>
          <p:cNvSpPr/>
          <p:nvPr/>
        </p:nvSpPr>
        <p:spPr bwMode="white">
          <a:xfrm>
            <a:off x="1186512" y="2274669"/>
            <a:ext cx="3846347" cy="286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7122DE6-19F7-9469-AB0D-34C5E5465DF5}"/>
              </a:ext>
            </a:extLst>
          </p:cNvPr>
          <p:cNvSpPr/>
          <p:nvPr/>
        </p:nvSpPr>
        <p:spPr bwMode="white">
          <a:xfrm>
            <a:off x="1215074" y="2723346"/>
            <a:ext cx="2142148" cy="267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CDE1021-0991-7F7A-4F4C-A0CA7E2D39B9}"/>
              </a:ext>
            </a:extLst>
          </p:cNvPr>
          <p:cNvSpPr/>
          <p:nvPr/>
        </p:nvSpPr>
        <p:spPr bwMode="white">
          <a:xfrm>
            <a:off x="1748231" y="3152930"/>
            <a:ext cx="1608991" cy="238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118102A-DC5B-ACE1-AAD2-46CDD4B13B16}"/>
              </a:ext>
            </a:extLst>
          </p:cNvPr>
          <p:cNvSpPr/>
          <p:nvPr/>
        </p:nvSpPr>
        <p:spPr bwMode="white">
          <a:xfrm>
            <a:off x="2443239" y="3611153"/>
            <a:ext cx="771173" cy="210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0A5F36F-3C94-3BC2-0D14-C2A32B3CD9A8}"/>
              </a:ext>
            </a:extLst>
          </p:cNvPr>
          <p:cNvSpPr/>
          <p:nvPr/>
        </p:nvSpPr>
        <p:spPr bwMode="white">
          <a:xfrm>
            <a:off x="1186512" y="4002552"/>
            <a:ext cx="3694016" cy="286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73431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94F1816-83A2-F15D-86B4-01DD9D2D754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6342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6C8D1CF-DFDF-E1E6-8A85-3A50520D3D01}"/>
              </a:ext>
            </a:extLst>
          </p:cNvPr>
          <p:cNvSpPr/>
          <p:nvPr/>
        </p:nvSpPr>
        <p:spPr bwMode="white">
          <a:xfrm>
            <a:off x="1462611" y="1892605"/>
            <a:ext cx="1180561" cy="219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CAF6425-3646-D6EB-46CC-70787FFC5A51}"/>
              </a:ext>
            </a:extLst>
          </p:cNvPr>
          <p:cNvSpPr/>
          <p:nvPr/>
        </p:nvSpPr>
        <p:spPr bwMode="white">
          <a:xfrm>
            <a:off x="1205553" y="2331643"/>
            <a:ext cx="1018710" cy="219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2A18441-4953-6F53-8C32-DB1648458A9C}"/>
              </a:ext>
            </a:extLst>
          </p:cNvPr>
          <p:cNvSpPr/>
          <p:nvPr/>
        </p:nvSpPr>
        <p:spPr bwMode="white">
          <a:xfrm>
            <a:off x="1205553" y="2751591"/>
            <a:ext cx="1342413" cy="267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F05FF65-B23C-4F02-8B19-D4C9B4F69A78}"/>
              </a:ext>
            </a:extLst>
          </p:cNvPr>
          <p:cNvSpPr/>
          <p:nvPr/>
        </p:nvSpPr>
        <p:spPr bwMode="white">
          <a:xfrm>
            <a:off x="1186512" y="3161996"/>
            <a:ext cx="4255735" cy="286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7681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81F96C6-FEED-1F90-BC20-CE26008F605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5838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6AAF9B3-9E75-D465-F42F-541381B6EE64}"/>
              </a:ext>
            </a:extLst>
          </p:cNvPr>
          <p:cNvSpPr/>
          <p:nvPr/>
        </p:nvSpPr>
        <p:spPr bwMode="white">
          <a:xfrm>
            <a:off x="1500694" y="1843900"/>
            <a:ext cx="2132628" cy="266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358BA58-B326-C747-40BF-57264F7BBE92}"/>
              </a:ext>
            </a:extLst>
          </p:cNvPr>
          <p:cNvSpPr/>
          <p:nvPr/>
        </p:nvSpPr>
        <p:spPr bwMode="white">
          <a:xfrm>
            <a:off x="1215074" y="2292014"/>
            <a:ext cx="1580429" cy="219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8FA3D81-69D3-BE63-A4A8-EDDA4F1D9E34}"/>
              </a:ext>
            </a:extLst>
          </p:cNvPr>
          <p:cNvSpPr/>
          <p:nvPr/>
        </p:nvSpPr>
        <p:spPr bwMode="white">
          <a:xfrm>
            <a:off x="1215074" y="2692456"/>
            <a:ext cx="1827966" cy="286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328D9D4-3606-5BF5-547B-9BD0E529F73C}"/>
              </a:ext>
            </a:extLst>
          </p:cNvPr>
          <p:cNvSpPr/>
          <p:nvPr/>
        </p:nvSpPr>
        <p:spPr bwMode="white">
          <a:xfrm>
            <a:off x="1196033" y="3121502"/>
            <a:ext cx="4807933" cy="286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460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59A58C1-6BDB-1ABC-CD22-C92E44876CB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900000"/>
            <a:ext cx="11520000" cy="51592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6A2BC32-2A0A-70C3-9CA7-F8E584C41E28}"/>
              </a:ext>
            </a:extLst>
          </p:cNvPr>
          <p:cNvSpPr/>
          <p:nvPr/>
        </p:nvSpPr>
        <p:spPr bwMode="white">
          <a:xfrm>
            <a:off x="1385044" y="4428481"/>
            <a:ext cx="3836826" cy="276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AB98191-B766-6B23-4174-430FEE373780}"/>
              </a:ext>
            </a:extLst>
          </p:cNvPr>
          <p:cNvSpPr/>
          <p:nvPr/>
        </p:nvSpPr>
        <p:spPr bwMode="white">
          <a:xfrm>
            <a:off x="1118466" y="4857621"/>
            <a:ext cx="1847008" cy="247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7816622-83C7-9B6B-8089-9F261614CC02}"/>
              </a:ext>
            </a:extLst>
          </p:cNvPr>
          <p:cNvSpPr/>
          <p:nvPr/>
        </p:nvSpPr>
        <p:spPr bwMode="white">
          <a:xfrm>
            <a:off x="1118466" y="5296297"/>
            <a:ext cx="1542347" cy="267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076BDD6-301C-0B1F-C211-E7D7838CB86B}"/>
              </a:ext>
            </a:extLst>
          </p:cNvPr>
          <p:cNvSpPr/>
          <p:nvPr/>
        </p:nvSpPr>
        <p:spPr bwMode="white">
          <a:xfrm>
            <a:off x="1089904" y="5706364"/>
            <a:ext cx="4398545" cy="276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38579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83DF3FD-CBA8-02C9-6E08-F6FD9EFFB69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358" y="900000"/>
            <a:ext cx="11520000" cy="36845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6F5FF5F-8032-0378-FD32-250CAF7E2262}"/>
              </a:ext>
            </a:extLst>
          </p:cNvPr>
          <p:cNvSpPr/>
          <p:nvPr/>
        </p:nvSpPr>
        <p:spPr bwMode="white">
          <a:xfrm>
            <a:off x="3088143" y="1480769"/>
            <a:ext cx="761652" cy="218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ABBB22F-0406-0A2B-5227-4C59F5D9E0FD}"/>
              </a:ext>
            </a:extLst>
          </p:cNvPr>
          <p:cNvSpPr/>
          <p:nvPr/>
        </p:nvSpPr>
        <p:spPr bwMode="white">
          <a:xfrm>
            <a:off x="8495878" y="1490289"/>
            <a:ext cx="476033" cy="218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982F600-1798-6F9C-94EB-04DC282D8E01}"/>
              </a:ext>
            </a:extLst>
          </p:cNvPr>
          <p:cNvSpPr/>
          <p:nvPr/>
        </p:nvSpPr>
        <p:spPr bwMode="white">
          <a:xfrm>
            <a:off x="7791349" y="1947288"/>
            <a:ext cx="1171041" cy="209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86693EC-51B5-3A00-4684-808FE96C6B3A}"/>
              </a:ext>
            </a:extLst>
          </p:cNvPr>
          <p:cNvSpPr/>
          <p:nvPr/>
        </p:nvSpPr>
        <p:spPr bwMode="white">
          <a:xfrm>
            <a:off x="8286424" y="2413807"/>
            <a:ext cx="333223" cy="209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2127B3D-F978-F7CD-623C-70B53B43FF91}"/>
              </a:ext>
            </a:extLst>
          </p:cNvPr>
          <p:cNvSpPr/>
          <p:nvPr/>
        </p:nvSpPr>
        <p:spPr bwMode="white">
          <a:xfrm>
            <a:off x="4554324" y="2880327"/>
            <a:ext cx="323702" cy="209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F297967-9820-C5B0-8D7F-915E25995A99}"/>
              </a:ext>
            </a:extLst>
          </p:cNvPr>
          <p:cNvSpPr/>
          <p:nvPr/>
        </p:nvSpPr>
        <p:spPr bwMode="white">
          <a:xfrm>
            <a:off x="5135085" y="3775283"/>
            <a:ext cx="628363" cy="266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0EBD0C6-C4A0-3062-4219-5D3FC634E37F}"/>
              </a:ext>
            </a:extLst>
          </p:cNvPr>
          <p:cNvSpPr/>
          <p:nvPr/>
        </p:nvSpPr>
        <p:spPr bwMode="white">
          <a:xfrm>
            <a:off x="2716837" y="4232281"/>
            <a:ext cx="1104396" cy="276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14743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D774F56-4781-6BA4-9425-E968452FAB0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7727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9A2B556-A775-D80F-F55E-EBC30023B6D5}"/>
              </a:ext>
            </a:extLst>
          </p:cNvPr>
          <p:cNvSpPr/>
          <p:nvPr/>
        </p:nvSpPr>
        <p:spPr bwMode="white">
          <a:xfrm>
            <a:off x="4433057" y="1976575"/>
            <a:ext cx="466512" cy="257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10D8CB4-54AD-8468-11D7-F00BCFE036B8}"/>
              </a:ext>
            </a:extLst>
          </p:cNvPr>
          <p:cNvSpPr/>
          <p:nvPr/>
        </p:nvSpPr>
        <p:spPr bwMode="white">
          <a:xfrm>
            <a:off x="1891041" y="2443409"/>
            <a:ext cx="476033" cy="247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E3AAB47-342A-1D54-5E06-5C224BBEFE51}"/>
              </a:ext>
            </a:extLst>
          </p:cNvPr>
          <p:cNvSpPr/>
          <p:nvPr/>
        </p:nvSpPr>
        <p:spPr bwMode="white">
          <a:xfrm>
            <a:off x="4147438" y="2872134"/>
            <a:ext cx="609322" cy="266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2502DAB-3122-91C5-992D-435B21FDF2BC}"/>
              </a:ext>
            </a:extLst>
          </p:cNvPr>
          <p:cNvSpPr/>
          <p:nvPr/>
        </p:nvSpPr>
        <p:spPr bwMode="white">
          <a:xfrm>
            <a:off x="5832595" y="2872134"/>
            <a:ext cx="1152000" cy="266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69396C7-1E63-2DAA-6C11-8A02629BAC38}"/>
              </a:ext>
            </a:extLst>
          </p:cNvPr>
          <p:cNvSpPr/>
          <p:nvPr/>
        </p:nvSpPr>
        <p:spPr bwMode="white">
          <a:xfrm>
            <a:off x="4147438" y="3329441"/>
            <a:ext cx="885421" cy="276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160D26F-335F-6821-3FA6-25BE50C33E28}"/>
              </a:ext>
            </a:extLst>
          </p:cNvPr>
          <p:cNvSpPr/>
          <p:nvPr/>
        </p:nvSpPr>
        <p:spPr bwMode="white">
          <a:xfrm>
            <a:off x="6118214" y="3338968"/>
            <a:ext cx="609322" cy="266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2D3792E-CF7F-9DD0-E49E-6978EE4600E1}"/>
              </a:ext>
            </a:extLst>
          </p:cNvPr>
          <p:cNvSpPr/>
          <p:nvPr/>
        </p:nvSpPr>
        <p:spPr bwMode="white">
          <a:xfrm>
            <a:off x="1472132" y="4301217"/>
            <a:ext cx="323702" cy="209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AE28467-EB0A-BE6F-06E7-690CA5CCD333}"/>
              </a:ext>
            </a:extLst>
          </p:cNvPr>
          <p:cNvSpPr/>
          <p:nvPr/>
        </p:nvSpPr>
        <p:spPr bwMode="white">
          <a:xfrm>
            <a:off x="8203239" y="4301217"/>
            <a:ext cx="342742" cy="209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2558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AC641EA-D7F5-3BBE-D010-38365A883D1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3105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F462F69-BF71-DA95-0BCD-CB2BC43A96AA}"/>
              </a:ext>
            </a:extLst>
          </p:cNvPr>
          <p:cNvSpPr/>
          <p:nvPr/>
        </p:nvSpPr>
        <p:spPr bwMode="white">
          <a:xfrm>
            <a:off x="2328991" y="1453123"/>
            <a:ext cx="466512" cy="228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92AD932-9A61-D2E6-E0BA-C6F941207A5A}"/>
              </a:ext>
            </a:extLst>
          </p:cNvPr>
          <p:cNvSpPr/>
          <p:nvPr/>
        </p:nvSpPr>
        <p:spPr bwMode="white">
          <a:xfrm>
            <a:off x="7365421" y="1453123"/>
            <a:ext cx="485553" cy="228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E951D97-97A9-6464-A93C-B627A58BE7C0}"/>
              </a:ext>
            </a:extLst>
          </p:cNvPr>
          <p:cNvSpPr/>
          <p:nvPr/>
        </p:nvSpPr>
        <p:spPr bwMode="white">
          <a:xfrm>
            <a:off x="1472132" y="2387710"/>
            <a:ext cx="199933" cy="200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464A862-4C73-20A2-AEC6-B92703BA6718}"/>
              </a:ext>
            </a:extLst>
          </p:cNvPr>
          <p:cNvSpPr/>
          <p:nvPr/>
        </p:nvSpPr>
        <p:spPr bwMode="white">
          <a:xfrm>
            <a:off x="6251504" y="3312761"/>
            <a:ext cx="333223" cy="209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603A11C-3472-1E99-ED6A-767795081C9E}"/>
              </a:ext>
            </a:extLst>
          </p:cNvPr>
          <p:cNvSpPr/>
          <p:nvPr/>
        </p:nvSpPr>
        <p:spPr bwMode="white">
          <a:xfrm>
            <a:off x="9240991" y="3312761"/>
            <a:ext cx="323702" cy="209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1499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1FD1732-F9F2-DB35-94B1-C0A1660C54A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00000"/>
            <a:ext cx="11520000" cy="26972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8E86904-15AD-9D25-4D56-FAE7DCCE8D7C}"/>
              </a:ext>
            </a:extLst>
          </p:cNvPr>
          <p:cNvSpPr/>
          <p:nvPr/>
        </p:nvSpPr>
        <p:spPr bwMode="white">
          <a:xfrm>
            <a:off x="11313888" y="1443260"/>
            <a:ext cx="266578" cy="200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750889D-6934-2829-947B-8ED997998B80}"/>
              </a:ext>
            </a:extLst>
          </p:cNvPr>
          <p:cNvSpPr/>
          <p:nvPr/>
        </p:nvSpPr>
        <p:spPr bwMode="white">
          <a:xfrm>
            <a:off x="11275805" y="1862620"/>
            <a:ext cx="304661" cy="276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9042FDE-ECB5-7BCA-256F-8250C857B548}"/>
              </a:ext>
            </a:extLst>
          </p:cNvPr>
          <p:cNvSpPr/>
          <p:nvPr/>
        </p:nvSpPr>
        <p:spPr bwMode="white">
          <a:xfrm>
            <a:off x="11313888" y="2358226"/>
            <a:ext cx="257057" cy="209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590954D-9608-1DE9-74C0-113B41D881F1}"/>
              </a:ext>
            </a:extLst>
          </p:cNvPr>
          <p:cNvSpPr/>
          <p:nvPr/>
        </p:nvSpPr>
        <p:spPr bwMode="white">
          <a:xfrm>
            <a:off x="11275805" y="2787116"/>
            <a:ext cx="304661" cy="276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C636B76-6104-21D5-54C7-935398CC01D2}"/>
              </a:ext>
            </a:extLst>
          </p:cNvPr>
          <p:cNvSpPr/>
          <p:nvPr/>
        </p:nvSpPr>
        <p:spPr bwMode="white">
          <a:xfrm>
            <a:off x="11313888" y="3282723"/>
            <a:ext cx="266578" cy="200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58334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8F0B203-C169-191C-875D-6D3A30BB3B7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656" y="900000"/>
            <a:ext cx="11520000" cy="45500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75841DD-E1EE-3384-3DDB-5CF414C373EC}"/>
              </a:ext>
            </a:extLst>
          </p:cNvPr>
          <p:cNvSpPr/>
          <p:nvPr/>
        </p:nvSpPr>
        <p:spPr bwMode="white">
          <a:xfrm>
            <a:off x="1727862" y="2349902"/>
            <a:ext cx="218975" cy="2193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81AAD9D-3FE9-B30B-A670-821751C28764}"/>
              </a:ext>
            </a:extLst>
          </p:cNvPr>
          <p:cNvSpPr/>
          <p:nvPr/>
        </p:nvSpPr>
        <p:spPr bwMode="white">
          <a:xfrm>
            <a:off x="7678275" y="3265629"/>
            <a:ext cx="238016" cy="228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DEE7454-1B6A-3ABA-8994-A811579F496D}"/>
              </a:ext>
            </a:extLst>
          </p:cNvPr>
          <p:cNvSpPr/>
          <p:nvPr/>
        </p:nvSpPr>
        <p:spPr bwMode="white">
          <a:xfrm>
            <a:off x="3117879" y="4639221"/>
            <a:ext cx="238016" cy="228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7791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529361C-B3CB-D80E-CC93-BF6BCDE164F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900000"/>
            <a:ext cx="11520000" cy="36341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96D54B8-33DC-C420-B8C8-6C4B43E14426}"/>
              </a:ext>
            </a:extLst>
          </p:cNvPr>
          <p:cNvSpPr/>
          <p:nvPr/>
        </p:nvSpPr>
        <p:spPr bwMode="white">
          <a:xfrm>
            <a:off x="8521383" y="1004922"/>
            <a:ext cx="238016" cy="219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AAD1B15-73F5-862F-9CAD-B343309A6D05}"/>
              </a:ext>
            </a:extLst>
          </p:cNvPr>
          <p:cNvSpPr/>
          <p:nvPr/>
        </p:nvSpPr>
        <p:spPr bwMode="white">
          <a:xfrm>
            <a:off x="8502342" y="2378454"/>
            <a:ext cx="266579" cy="219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A138ECAB-C349-076B-EC52-A8D5CFF19A8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958"/>
          <a:stretch/>
        </p:blipFill>
        <p:spPr>
          <a:xfrm>
            <a:off x="276040" y="4534135"/>
            <a:ext cx="11520000" cy="20462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A1CA552-2490-B1B6-01EE-7FAA460018DA}"/>
              </a:ext>
            </a:extLst>
          </p:cNvPr>
          <p:cNvSpPr/>
          <p:nvPr/>
        </p:nvSpPr>
        <p:spPr bwMode="white">
          <a:xfrm>
            <a:off x="3751081" y="5115816"/>
            <a:ext cx="238016" cy="2288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02063D9-8D87-3EB8-87C3-7C3005E56685}"/>
              </a:ext>
            </a:extLst>
          </p:cNvPr>
          <p:cNvSpPr/>
          <p:nvPr/>
        </p:nvSpPr>
        <p:spPr bwMode="white">
          <a:xfrm>
            <a:off x="219367" y="6360439"/>
            <a:ext cx="3644385" cy="3809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8293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26B9AA2-5C52-258F-7F87-E073D127419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347" y="1350925"/>
            <a:ext cx="11520000" cy="13486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CF9A672-4A3B-DA59-3085-BF8876CD8C34}"/>
              </a:ext>
            </a:extLst>
          </p:cNvPr>
          <p:cNvSpPr/>
          <p:nvPr/>
        </p:nvSpPr>
        <p:spPr bwMode="white">
          <a:xfrm>
            <a:off x="2604917" y="1943935"/>
            <a:ext cx="476033" cy="219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976D639-6648-CC30-3CF2-9B65BADC7043}"/>
              </a:ext>
            </a:extLst>
          </p:cNvPr>
          <p:cNvSpPr/>
          <p:nvPr/>
        </p:nvSpPr>
        <p:spPr bwMode="white">
          <a:xfrm>
            <a:off x="5413512" y="1943935"/>
            <a:ext cx="618842" cy="219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8CF9DCF-8A5F-DBFB-9191-F3A55AE3C92E}"/>
              </a:ext>
            </a:extLst>
          </p:cNvPr>
          <p:cNvSpPr/>
          <p:nvPr/>
        </p:nvSpPr>
        <p:spPr bwMode="white">
          <a:xfrm>
            <a:off x="8222107" y="1943935"/>
            <a:ext cx="618842" cy="219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7876A38-CCD5-2E27-C145-FCD1398B3517}"/>
              </a:ext>
            </a:extLst>
          </p:cNvPr>
          <p:cNvSpPr/>
          <p:nvPr/>
        </p:nvSpPr>
        <p:spPr bwMode="white">
          <a:xfrm>
            <a:off x="11030702" y="1943935"/>
            <a:ext cx="199933" cy="210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2A4261D-8759-FA73-AE84-083EC1386171}"/>
              </a:ext>
            </a:extLst>
          </p:cNvPr>
          <p:cNvSpPr/>
          <p:nvPr/>
        </p:nvSpPr>
        <p:spPr bwMode="white">
          <a:xfrm>
            <a:off x="2433545" y="2393476"/>
            <a:ext cx="618842" cy="2295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88F4BED-73F2-4050-535D-3ADD4F24A96B}"/>
              </a:ext>
            </a:extLst>
          </p:cNvPr>
          <p:cNvSpPr/>
          <p:nvPr/>
        </p:nvSpPr>
        <p:spPr bwMode="white">
          <a:xfrm>
            <a:off x="5689611" y="2403041"/>
            <a:ext cx="485553" cy="219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ABADDC1-8067-1E5F-546D-9F2A77F300F0}"/>
              </a:ext>
            </a:extLst>
          </p:cNvPr>
          <p:cNvSpPr/>
          <p:nvPr/>
        </p:nvSpPr>
        <p:spPr bwMode="white">
          <a:xfrm>
            <a:off x="8641016" y="2403041"/>
            <a:ext cx="199933" cy="2008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2EC23B1-BB69-1250-CA75-36339EA99E3E}"/>
              </a:ext>
            </a:extLst>
          </p:cNvPr>
          <p:cNvSpPr/>
          <p:nvPr/>
        </p:nvSpPr>
        <p:spPr bwMode="white">
          <a:xfrm>
            <a:off x="10440421" y="2403041"/>
            <a:ext cx="618842" cy="219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77CE0694-4255-71EC-6B59-995B97C4A7A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379" r="74482"/>
          <a:stretch/>
        </p:blipFill>
        <p:spPr>
          <a:xfrm>
            <a:off x="729347" y="900000"/>
            <a:ext cx="2939640" cy="4509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319267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36C5ED5-649F-972D-B086-091CBD8341D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8735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8049661-00FB-E611-862F-8F90BAC59E65}"/>
              </a:ext>
            </a:extLst>
          </p:cNvPr>
          <p:cNvSpPr/>
          <p:nvPr/>
        </p:nvSpPr>
        <p:spPr bwMode="white">
          <a:xfrm>
            <a:off x="2747900" y="1510382"/>
            <a:ext cx="761652" cy="228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9FA5B54-490B-2475-0B68-9148BA4D9DAE}"/>
              </a:ext>
            </a:extLst>
          </p:cNvPr>
          <p:cNvSpPr/>
          <p:nvPr/>
        </p:nvSpPr>
        <p:spPr bwMode="white">
          <a:xfrm>
            <a:off x="6832264" y="1510382"/>
            <a:ext cx="618842" cy="228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A13D499-7F46-C930-D7FC-103825BB2650}"/>
              </a:ext>
            </a:extLst>
          </p:cNvPr>
          <p:cNvSpPr/>
          <p:nvPr/>
        </p:nvSpPr>
        <p:spPr bwMode="white">
          <a:xfrm>
            <a:off x="10640528" y="1510382"/>
            <a:ext cx="342743" cy="209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CF492BC-16D4-4206-81E1-23B77CC86E04}"/>
              </a:ext>
            </a:extLst>
          </p:cNvPr>
          <p:cNvSpPr/>
          <p:nvPr/>
        </p:nvSpPr>
        <p:spPr bwMode="white">
          <a:xfrm>
            <a:off x="1224595" y="3093562"/>
            <a:ext cx="1399537" cy="1907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5ED5339-40A3-7D94-52E5-9D17B22E94C6}"/>
              </a:ext>
            </a:extLst>
          </p:cNvPr>
          <p:cNvSpPr/>
          <p:nvPr/>
        </p:nvSpPr>
        <p:spPr bwMode="white">
          <a:xfrm>
            <a:off x="5137586" y="2321046"/>
            <a:ext cx="2561057" cy="3404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206EFC8-159B-007E-C1A2-BA90B09D05C7}"/>
              </a:ext>
            </a:extLst>
          </p:cNvPr>
          <p:cNvSpPr/>
          <p:nvPr/>
        </p:nvSpPr>
        <p:spPr bwMode="white">
          <a:xfrm>
            <a:off x="9126743" y="3093562"/>
            <a:ext cx="1390016" cy="1907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3562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1</Words>
  <Application>Microsoft Office PowerPoint</Application>
  <PresentationFormat>宽屏</PresentationFormat>
  <Paragraphs>1</Paragraphs>
  <Slides>19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2" baseType="lpstr">
      <vt:lpstr>等线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64</cp:revision>
  <dcterms:created xsi:type="dcterms:W3CDTF">2015-09-16T06:44:00Z</dcterms:created>
  <dcterms:modified xsi:type="dcterms:W3CDTF">2023-08-28T01:31:22Z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