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4D7A0-F17F-D021-1A11-1F2B37F05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204864"/>
            <a:ext cx="11520000" cy="217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59FE9-6FCD-3242-1026-745193552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ABADD-3445-CBC6-5AA3-692913F5D651}"/>
              </a:ext>
            </a:extLst>
          </p:cNvPr>
          <p:cNvSpPr/>
          <p:nvPr/>
        </p:nvSpPr>
        <p:spPr bwMode="white">
          <a:xfrm>
            <a:off x="1253157" y="2042651"/>
            <a:ext cx="287523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0AAA2-26E4-F287-7651-334AF2FF54E2}"/>
              </a:ext>
            </a:extLst>
          </p:cNvPr>
          <p:cNvSpPr/>
          <p:nvPr/>
        </p:nvSpPr>
        <p:spPr bwMode="white">
          <a:xfrm>
            <a:off x="1024661" y="2575889"/>
            <a:ext cx="1247206" cy="1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9EDA3-5321-1673-4F2A-0C5D4093C6A8}"/>
              </a:ext>
            </a:extLst>
          </p:cNvPr>
          <p:cNvSpPr/>
          <p:nvPr/>
        </p:nvSpPr>
        <p:spPr bwMode="white">
          <a:xfrm>
            <a:off x="1024661" y="3071038"/>
            <a:ext cx="2123107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D39927-CE89-7824-8993-A33763862D0B}"/>
              </a:ext>
            </a:extLst>
          </p:cNvPr>
          <p:cNvSpPr/>
          <p:nvPr/>
        </p:nvSpPr>
        <p:spPr bwMode="white">
          <a:xfrm>
            <a:off x="986578" y="3575708"/>
            <a:ext cx="4893398" cy="39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2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BD7C9-2BAF-5296-8CB7-1097286E9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5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068D6-1152-9A6D-FB0A-A9B1152FBD97}"/>
              </a:ext>
            </a:extLst>
          </p:cNvPr>
          <p:cNvSpPr/>
          <p:nvPr/>
        </p:nvSpPr>
        <p:spPr bwMode="white">
          <a:xfrm>
            <a:off x="1243636" y="2606229"/>
            <a:ext cx="3370314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D835CA-9F44-135B-AB9C-870F03BC302C}"/>
              </a:ext>
            </a:extLst>
          </p:cNvPr>
          <p:cNvSpPr/>
          <p:nvPr/>
        </p:nvSpPr>
        <p:spPr bwMode="white">
          <a:xfrm>
            <a:off x="1024661" y="3140022"/>
            <a:ext cx="1485223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0AC8B-C138-34E5-39DF-3C24AA5DBA9D}"/>
              </a:ext>
            </a:extLst>
          </p:cNvPr>
          <p:cNvSpPr/>
          <p:nvPr/>
        </p:nvSpPr>
        <p:spPr bwMode="white">
          <a:xfrm>
            <a:off x="1024661" y="3626155"/>
            <a:ext cx="2484892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10A163-67C3-6739-54D4-BB8A7059C668}"/>
              </a:ext>
            </a:extLst>
          </p:cNvPr>
          <p:cNvSpPr/>
          <p:nvPr/>
        </p:nvSpPr>
        <p:spPr bwMode="white">
          <a:xfrm>
            <a:off x="977057" y="4140882"/>
            <a:ext cx="4830911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1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A08DC-C8EC-1A03-69B5-7FC20396E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4FC28-48C7-5C57-AECA-6EEE0C8FB914}"/>
              </a:ext>
            </a:extLst>
          </p:cNvPr>
          <p:cNvSpPr/>
          <p:nvPr/>
        </p:nvSpPr>
        <p:spPr bwMode="white">
          <a:xfrm>
            <a:off x="1224595" y="2073716"/>
            <a:ext cx="3027570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BD5C8-8847-B498-655E-BD760062CD8B}"/>
              </a:ext>
            </a:extLst>
          </p:cNvPr>
          <p:cNvSpPr/>
          <p:nvPr/>
        </p:nvSpPr>
        <p:spPr bwMode="white">
          <a:xfrm>
            <a:off x="1024661" y="2608092"/>
            <a:ext cx="1475702" cy="1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9CC6F-0DB3-EA96-AEF1-0561B1F030F7}"/>
              </a:ext>
            </a:extLst>
          </p:cNvPr>
          <p:cNvSpPr/>
          <p:nvPr/>
        </p:nvSpPr>
        <p:spPr bwMode="white">
          <a:xfrm>
            <a:off x="1024661" y="3094755"/>
            <a:ext cx="212310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7B9B64-0248-F937-FE04-9EC5DCDD76D6}"/>
              </a:ext>
            </a:extLst>
          </p:cNvPr>
          <p:cNvSpPr/>
          <p:nvPr/>
        </p:nvSpPr>
        <p:spPr bwMode="white">
          <a:xfrm>
            <a:off x="986578" y="3600503"/>
            <a:ext cx="5109422" cy="32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15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CA0A7-F42C-6E11-CE4A-F83FF4100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9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53BAE-4FA3-93DE-9B55-30BA6E484064}"/>
              </a:ext>
            </a:extLst>
          </p:cNvPr>
          <p:cNvSpPr/>
          <p:nvPr/>
        </p:nvSpPr>
        <p:spPr bwMode="white">
          <a:xfrm>
            <a:off x="967537" y="2054479"/>
            <a:ext cx="3037090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8EA4D-F5FD-1715-1C1F-4456A75110F0}"/>
              </a:ext>
            </a:extLst>
          </p:cNvPr>
          <p:cNvSpPr/>
          <p:nvPr/>
        </p:nvSpPr>
        <p:spPr bwMode="white">
          <a:xfrm>
            <a:off x="967537" y="2569701"/>
            <a:ext cx="266578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70710-FA76-45B7-AC0E-BF329EE5F13B}"/>
              </a:ext>
            </a:extLst>
          </p:cNvPr>
          <p:cNvSpPr/>
          <p:nvPr/>
        </p:nvSpPr>
        <p:spPr bwMode="white">
          <a:xfrm>
            <a:off x="977056" y="3075382"/>
            <a:ext cx="6199063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51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FF1AE-AEC5-8DB7-21AC-6A4FB02C6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5F9C77-BED6-6429-4D35-C2FB7B9A41A0}"/>
              </a:ext>
            </a:extLst>
          </p:cNvPr>
          <p:cNvSpPr/>
          <p:nvPr/>
        </p:nvSpPr>
        <p:spPr bwMode="white">
          <a:xfrm>
            <a:off x="986578" y="2080568"/>
            <a:ext cx="2894280" cy="2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281C4A-34D9-0749-E9D5-C30F36691F0D}"/>
              </a:ext>
            </a:extLst>
          </p:cNvPr>
          <p:cNvSpPr/>
          <p:nvPr/>
        </p:nvSpPr>
        <p:spPr bwMode="white">
          <a:xfrm>
            <a:off x="1234115" y="2594687"/>
            <a:ext cx="2646743" cy="2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F45EF-0A4C-43AC-01CB-6BCF43BDF22A}"/>
              </a:ext>
            </a:extLst>
          </p:cNvPr>
          <p:cNvSpPr/>
          <p:nvPr/>
        </p:nvSpPr>
        <p:spPr bwMode="white">
          <a:xfrm>
            <a:off x="1024661" y="3127847"/>
            <a:ext cx="990148" cy="1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73FF7-94C9-C57C-C29E-7B87D2D688FD}"/>
              </a:ext>
            </a:extLst>
          </p:cNvPr>
          <p:cNvSpPr/>
          <p:nvPr/>
        </p:nvSpPr>
        <p:spPr bwMode="white">
          <a:xfrm>
            <a:off x="1024661" y="3613404"/>
            <a:ext cx="2123107" cy="2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1CE95D-E360-AD02-3E83-9DEFBE3D84E4}"/>
              </a:ext>
            </a:extLst>
          </p:cNvPr>
          <p:cNvSpPr/>
          <p:nvPr/>
        </p:nvSpPr>
        <p:spPr bwMode="white">
          <a:xfrm>
            <a:off x="977056" y="4108480"/>
            <a:ext cx="3822799" cy="33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03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3D1F8-EE5E-BC3F-1E57-957B6F642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3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E2656-6677-3C82-7AE9-1B6DF842CB99}"/>
              </a:ext>
            </a:extLst>
          </p:cNvPr>
          <p:cNvSpPr/>
          <p:nvPr/>
        </p:nvSpPr>
        <p:spPr bwMode="white">
          <a:xfrm>
            <a:off x="1243636" y="2063276"/>
            <a:ext cx="3122776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1C9EB4-70D2-B437-03A5-FCAE4EDA3DE6}"/>
              </a:ext>
            </a:extLst>
          </p:cNvPr>
          <p:cNvSpPr/>
          <p:nvPr/>
        </p:nvSpPr>
        <p:spPr bwMode="white">
          <a:xfrm>
            <a:off x="1024661" y="2597239"/>
            <a:ext cx="1570909" cy="1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7E505-D726-E206-0586-B6C3AD6CC8AF}"/>
              </a:ext>
            </a:extLst>
          </p:cNvPr>
          <p:cNvSpPr/>
          <p:nvPr/>
        </p:nvSpPr>
        <p:spPr bwMode="white">
          <a:xfrm>
            <a:off x="1024661" y="3073992"/>
            <a:ext cx="2123107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25BF29-C049-D2C6-B4E7-259E4A4C0354}"/>
              </a:ext>
            </a:extLst>
          </p:cNvPr>
          <p:cNvSpPr/>
          <p:nvPr/>
        </p:nvSpPr>
        <p:spPr bwMode="white">
          <a:xfrm>
            <a:off x="977057" y="3588885"/>
            <a:ext cx="2780033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7921C-8183-9702-9460-61C04EFBB61E}"/>
              </a:ext>
            </a:extLst>
          </p:cNvPr>
          <p:cNvSpPr/>
          <p:nvPr/>
        </p:nvSpPr>
        <p:spPr bwMode="white">
          <a:xfrm>
            <a:off x="977056" y="4084708"/>
            <a:ext cx="3750791" cy="35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8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BD1C6-E22B-45BC-26B8-1856940CF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8" y="900000"/>
            <a:ext cx="11520000" cy="508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B34D6-6185-B62A-EC26-F80B607A5E31}"/>
              </a:ext>
            </a:extLst>
          </p:cNvPr>
          <p:cNvSpPr/>
          <p:nvPr/>
        </p:nvSpPr>
        <p:spPr bwMode="white">
          <a:xfrm>
            <a:off x="1228980" y="3656392"/>
            <a:ext cx="1618512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9BFE51-5757-394A-FE12-72C840306F82}"/>
              </a:ext>
            </a:extLst>
          </p:cNvPr>
          <p:cNvSpPr/>
          <p:nvPr/>
        </p:nvSpPr>
        <p:spPr bwMode="white">
          <a:xfrm>
            <a:off x="990964" y="4171427"/>
            <a:ext cx="752132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BD2125-BD18-B602-9377-4D60EAA4670C}"/>
              </a:ext>
            </a:extLst>
          </p:cNvPr>
          <p:cNvSpPr/>
          <p:nvPr/>
        </p:nvSpPr>
        <p:spPr bwMode="white">
          <a:xfrm>
            <a:off x="990964" y="4657849"/>
            <a:ext cx="97110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BAA706-B98A-5147-0809-BDC520A9C4D5}"/>
              </a:ext>
            </a:extLst>
          </p:cNvPr>
          <p:cNvSpPr/>
          <p:nvPr/>
        </p:nvSpPr>
        <p:spPr bwMode="white">
          <a:xfrm>
            <a:off x="962402" y="5163347"/>
            <a:ext cx="173276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7CE2B1-FD22-495A-A87C-760421C9E590}"/>
              </a:ext>
            </a:extLst>
          </p:cNvPr>
          <p:cNvSpPr/>
          <p:nvPr/>
        </p:nvSpPr>
        <p:spPr bwMode="white">
          <a:xfrm>
            <a:off x="3142633" y="5163347"/>
            <a:ext cx="187557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14E3AE-E11B-D915-95A2-15F0C67EC674}"/>
              </a:ext>
            </a:extLst>
          </p:cNvPr>
          <p:cNvSpPr/>
          <p:nvPr/>
        </p:nvSpPr>
        <p:spPr bwMode="white">
          <a:xfrm>
            <a:off x="952881" y="5668844"/>
            <a:ext cx="2008859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82AE5B-314B-E2E5-BE6F-A996A15109DC}"/>
              </a:ext>
            </a:extLst>
          </p:cNvPr>
          <p:cNvSpPr/>
          <p:nvPr/>
        </p:nvSpPr>
        <p:spPr bwMode="white">
          <a:xfrm>
            <a:off x="10488487" y="3562243"/>
            <a:ext cx="1412317" cy="145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24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A7AC3-0D32-5B4A-6AB4-854878D06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8813"/>
            <a:ext cx="11520000" cy="451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F8343-BB7E-EE5D-F1E5-9AF5CE621E92}"/>
              </a:ext>
            </a:extLst>
          </p:cNvPr>
          <p:cNvSpPr/>
          <p:nvPr/>
        </p:nvSpPr>
        <p:spPr bwMode="white">
          <a:xfrm>
            <a:off x="3301648" y="2215132"/>
            <a:ext cx="352264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DC584-0976-EE3F-313A-C6E495FE6938}"/>
              </a:ext>
            </a:extLst>
          </p:cNvPr>
          <p:cNvSpPr/>
          <p:nvPr/>
        </p:nvSpPr>
        <p:spPr bwMode="white">
          <a:xfrm>
            <a:off x="5986475" y="2215132"/>
            <a:ext cx="333223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DFDB6-A1E7-0A3B-D687-6549859F555E}"/>
              </a:ext>
            </a:extLst>
          </p:cNvPr>
          <p:cNvSpPr/>
          <p:nvPr/>
        </p:nvSpPr>
        <p:spPr bwMode="white">
          <a:xfrm>
            <a:off x="7033748" y="3949282"/>
            <a:ext cx="342743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E3651-BB54-061E-E750-CFF99F6C9E70}"/>
              </a:ext>
            </a:extLst>
          </p:cNvPr>
          <p:cNvSpPr/>
          <p:nvPr/>
        </p:nvSpPr>
        <p:spPr bwMode="white">
          <a:xfrm>
            <a:off x="4986806" y="5054564"/>
            <a:ext cx="714049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8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4B01E-A62B-CFCA-4E01-EE029AA8A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446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A9723-3A8A-2AC3-82DC-598B56C6EF00}"/>
              </a:ext>
            </a:extLst>
          </p:cNvPr>
          <p:cNvSpPr/>
          <p:nvPr/>
        </p:nvSpPr>
        <p:spPr bwMode="white">
          <a:xfrm>
            <a:off x="5722309" y="1614178"/>
            <a:ext cx="485553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6B6BE-08BF-227C-EBF2-C242F2DA37DD}"/>
              </a:ext>
            </a:extLst>
          </p:cNvPr>
          <p:cNvSpPr/>
          <p:nvPr/>
        </p:nvSpPr>
        <p:spPr bwMode="white">
          <a:xfrm>
            <a:off x="7969185" y="1614178"/>
            <a:ext cx="495074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4546E-3280-1EC2-C6BF-4D9B96E1DB78}"/>
              </a:ext>
            </a:extLst>
          </p:cNvPr>
          <p:cNvSpPr/>
          <p:nvPr/>
        </p:nvSpPr>
        <p:spPr bwMode="white">
          <a:xfrm>
            <a:off x="10825383" y="2166476"/>
            <a:ext cx="352263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7F4F8-2CDD-722B-0888-FFD10D74FA54}"/>
              </a:ext>
            </a:extLst>
          </p:cNvPr>
          <p:cNvSpPr/>
          <p:nvPr/>
        </p:nvSpPr>
        <p:spPr bwMode="white">
          <a:xfrm>
            <a:off x="2142540" y="3823370"/>
            <a:ext cx="352264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113B88-B486-3399-4EE1-D6D36EB498D6}"/>
              </a:ext>
            </a:extLst>
          </p:cNvPr>
          <p:cNvSpPr/>
          <p:nvPr/>
        </p:nvSpPr>
        <p:spPr bwMode="white">
          <a:xfrm>
            <a:off x="7769251" y="3823370"/>
            <a:ext cx="199932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0B77F3-4E64-4DD3-2020-76816492606D}"/>
              </a:ext>
            </a:extLst>
          </p:cNvPr>
          <p:cNvSpPr/>
          <p:nvPr/>
        </p:nvSpPr>
        <p:spPr bwMode="white">
          <a:xfrm>
            <a:off x="10882507" y="4366145"/>
            <a:ext cx="333223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00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80BDF-0EF0-7AE4-D769-5BB80818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65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D351B-9AB2-640C-AF91-FE0F8CA423D7}"/>
              </a:ext>
            </a:extLst>
          </p:cNvPr>
          <p:cNvSpPr/>
          <p:nvPr/>
        </p:nvSpPr>
        <p:spPr bwMode="white">
          <a:xfrm>
            <a:off x="4148987" y="2207490"/>
            <a:ext cx="257057" cy="2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164B9E-EC57-275E-54CD-E11E812A116D}"/>
              </a:ext>
            </a:extLst>
          </p:cNvPr>
          <p:cNvSpPr/>
          <p:nvPr/>
        </p:nvSpPr>
        <p:spPr bwMode="white">
          <a:xfrm>
            <a:off x="4148987" y="3868097"/>
            <a:ext cx="238016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8A776-6ED1-F419-FE1F-0DD5BD2D8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0" y="900000"/>
            <a:ext cx="11520000" cy="164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22E84-16B0-C120-8155-8289A9B90793}"/>
              </a:ext>
            </a:extLst>
          </p:cNvPr>
          <p:cNvSpPr/>
          <p:nvPr/>
        </p:nvSpPr>
        <p:spPr bwMode="white">
          <a:xfrm>
            <a:off x="1372646" y="1646856"/>
            <a:ext cx="266578" cy="21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99A4C7-0907-7D63-2625-4EDD3B0641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0" y="2546914"/>
            <a:ext cx="11520000" cy="27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CBD98-FA61-4F3F-BD04-D14FF60E417F}"/>
              </a:ext>
            </a:extLst>
          </p:cNvPr>
          <p:cNvSpPr/>
          <p:nvPr/>
        </p:nvSpPr>
        <p:spPr bwMode="white">
          <a:xfrm>
            <a:off x="1658266" y="3177376"/>
            <a:ext cx="257057" cy="2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A5B39C-CF08-852A-0ECB-00C714C7B3AB}"/>
              </a:ext>
            </a:extLst>
          </p:cNvPr>
          <p:cNvSpPr/>
          <p:nvPr/>
        </p:nvSpPr>
        <p:spPr bwMode="white">
          <a:xfrm>
            <a:off x="9798432" y="4275909"/>
            <a:ext cx="247536" cy="2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2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F8A56-3504-CE9D-9167-A5844BD88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C9D11-E8C4-9CC8-6E26-2BAB0389353F}"/>
              </a:ext>
            </a:extLst>
          </p:cNvPr>
          <p:cNvSpPr/>
          <p:nvPr/>
        </p:nvSpPr>
        <p:spPr bwMode="white">
          <a:xfrm>
            <a:off x="2624132" y="2186872"/>
            <a:ext cx="218975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99BA5E-0AA1-3F0E-26AF-515AE89C7977}"/>
              </a:ext>
            </a:extLst>
          </p:cNvPr>
          <p:cNvSpPr/>
          <p:nvPr/>
        </p:nvSpPr>
        <p:spPr bwMode="white">
          <a:xfrm>
            <a:off x="5585057" y="2186872"/>
            <a:ext cx="199933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424E9-11F2-9026-3A1D-789B0B079936}"/>
              </a:ext>
            </a:extLst>
          </p:cNvPr>
          <p:cNvSpPr/>
          <p:nvPr/>
        </p:nvSpPr>
        <p:spPr bwMode="white">
          <a:xfrm>
            <a:off x="8241322" y="2186872"/>
            <a:ext cx="218975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485D28-5A7F-B297-18A3-A55BEA180540}"/>
              </a:ext>
            </a:extLst>
          </p:cNvPr>
          <p:cNvSpPr/>
          <p:nvPr/>
        </p:nvSpPr>
        <p:spPr bwMode="white">
          <a:xfrm>
            <a:off x="10783338" y="2186872"/>
            <a:ext cx="437950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5CD8DA-7E73-13B2-E8D4-0FC9F6A266CC}"/>
              </a:ext>
            </a:extLst>
          </p:cNvPr>
          <p:cNvSpPr/>
          <p:nvPr/>
        </p:nvSpPr>
        <p:spPr bwMode="white">
          <a:xfrm>
            <a:off x="2776462" y="2739751"/>
            <a:ext cx="485553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F30DC7-5058-5196-BE7F-11C846731B7C}"/>
              </a:ext>
            </a:extLst>
          </p:cNvPr>
          <p:cNvSpPr/>
          <p:nvPr/>
        </p:nvSpPr>
        <p:spPr bwMode="white">
          <a:xfrm>
            <a:off x="5718347" y="2739751"/>
            <a:ext cx="352264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FDBD46-73B2-212C-591A-F2F487B3CF97}"/>
              </a:ext>
            </a:extLst>
          </p:cNvPr>
          <p:cNvSpPr/>
          <p:nvPr/>
        </p:nvSpPr>
        <p:spPr bwMode="white">
          <a:xfrm>
            <a:off x="8250842" y="2739751"/>
            <a:ext cx="485553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235803-7390-CB09-7511-4F54CB0DD130}"/>
              </a:ext>
            </a:extLst>
          </p:cNvPr>
          <p:cNvSpPr/>
          <p:nvPr/>
        </p:nvSpPr>
        <p:spPr bwMode="white">
          <a:xfrm>
            <a:off x="10916628" y="2739751"/>
            <a:ext cx="485554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5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32BD0-10E3-C07D-390D-1A1A42318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3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39D92-7D48-113A-4396-0A332A5EF0BD}"/>
              </a:ext>
            </a:extLst>
          </p:cNvPr>
          <p:cNvSpPr/>
          <p:nvPr/>
        </p:nvSpPr>
        <p:spPr bwMode="white">
          <a:xfrm>
            <a:off x="1205553" y="2100450"/>
            <a:ext cx="1542347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9A31CD-52D7-8C58-DBA4-701268F31EC8}"/>
              </a:ext>
            </a:extLst>
          </p:cNvPr>
          <p:cNvSpPr/>
          <p:nvPr/>
        </p:nvSpPr>
        <p:spPr bwMode="white">
          <a:xfrm>
            <a:off x="4671074" y="2100450"/>
            <a:ext cx="1542347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057664-FF77-9D60-7E5E-57A05D6AC888}"/>
              </a:ext>
            </a:extLst>
          </p:cNvPr>
          <p:cNvSpPr/>
          <p:nvPr/>
        </p:nvSpPr>
        <p:spPr bwMode="white">
          <a:xfrm>
            <a:off x="8498380" y="2100450"/>
            <a:ext cx="1666114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BB4C7-8D8C-3E9D-C500-E33565AFE397}"/>
              </a:ext>
            </a:extLst>
          </p:cNvPr>
          <p:cNvSpPr/>
          <p:nvPr/>
        </p:nvSpPr>
        <p:spPr bwMode="white">
          <a:xfrm>
            <a:off x="1567338" y="2653039"/>
            <a:ext cx="685487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14A4FC-46B3-2C6E-44E7-665167325982}"/>
              </a:ext>
            </a:extLst>
          </p:cNvPr>
          <p:cNvSpPr/>
          <p:nvPr/>
        </p:nvSpPr>
        <p:spPr bwMode="white">
          <a:xfrm>
            <a:off x="5404165" y="2653039"/>
            <a:ext cx="809256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0768ED-86D2-0D3A-91C9-0CDE35C943B7}"/>
              </a:ext>
            </a:extLst>
          </p:cNvPr>
          <p:cNvSpPr/>
          <p:nvPr/>
        </p:nvSpPr>
        <p:spPr bwMode="white">
          <a:xfrm>
            <a:off x="9231471" y="2653039"/>
            <a:ext cx="561719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4609CC-D787-DB6E-7CA5-32121936A9D7}"/>
              </a:ext>
            </a:extLst>
          </p:cNvPr>
          <p:cNvSpPr/>
          <p:nvPr/>
        </p:nvSpPr>
        <p:spPr bwMode="white">
          <a:xfrm>
            <a:off x="5527933" y="3177045"/>
            <a:ext cx="561719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8A3C43-2652-B5F8-09E2-014FC8C08229}"/>
              </a:ext>
            </a:extLst>
          </p:cNvPr>
          <p:cNvSpPr/>
          <p:nvPr/>
        </p:nvSpPr>
        <p:spPr bwMode="white">
          <a:xfrm>
            <a:off x="1367404" y="4234585"/>
            <a:ext cx="1913652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3A4BBB-DD26-A0E0-843F-25CEB4DEBF06}"/>
              </a:ext>
            </a:extLst>
          </p:cNvPr>
          <p:cNvSpPr/>
          <p:nvPr/>
        </p:nvSpPr>
        <p:spPr bwMode="white">
          <a:xfrm>
            <a:off x="4556826" y="4234585"/>
            <a:ext cx="1656595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1E18A0-5042-A7CF-CC2A-E2DB0ECCE6EE}"/>
              </a:ext>
            </a:extLst>
          </p:cNvPr>
          <p:cNvSpPr/>
          <p:nvPr/>
        </p:nvSpPr>
        <p:spPr bwMode="white">
          <a:xfrm>
            <a:off x="8374611" y="4234585"/>
            <a:ext cx="2513455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6D8D1B-BCE3-75B0-7CA0-57EC97E05861}"/>
              </a:ext>
            </a:extLst>
          </p:cNvPr>
          <p:cNvSpPr/>
          <p:nvPr/>
        </p:nvSpPr>
        <p:spPr bwMode="white">
          <a:xfrm>
            <a:off x="1729190" y="4787173"/>
            <a:ext cx="933024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45771B-2364-935D-F813-370C249B1878}"/>
              </a:ext>
            </a:extLst>
          </p:cNvPr>
          <p:cNvSpPr/>
          <p:nvPr/>
        </p:nvSpPr>
        <p:spPr bwMode="white">
          <a:xfrm>
            <a:off x="5404165" y="4787173"/>
            <a:ext cx="809256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A067AC-553F-E64C-B986-C5D9E6207B55}"/>
              </a:ext>
            </a:extLst>
          </p:cNvPr>
          <p:cNvSpPr/>
          <p:nvPr/>
        </p:nvSpPr>
        <p:spPr bwMode="white">
          <a:xfrm>
            <a:off x="8736396" y="4787173"/>
            <a:ext cx="1161520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4A8022-B2A0-C7BD-A7D5-88D176EE0E91}"/>
              </a:ext>
            </a:extLst>
          </p:cNvPr>
          <p:cNvSpPr/>
          <p:nvPr/>
        </p:nvSpPr>
        <p:spPr bwMode="white">
          <a:xfrm>
            <a:off x="1852958" y="5311180"/>
            <a:ext cx="933024" cy="2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B7BB90-5D2C-AF75-D5A3-CCAC5038F3D0}"/>
              </a:ext>
            </a:extLst>
          </p:cNvPr>
          <p:cNvSpPr/>
          <p:nvPr/>
        </p:nvSpPr>
        <p:spPr bwMode="white">
          <a:xfrm>
            <a:off x="5527933" y="5320707"/>
            <a:ext cx="561719" cy="1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B7C157-7D9E-E356-9378-282B597C4D92}"/>
              </a:ext>
            </a:extLst>
          </p:cNvPr>
          <p:cNvSpPr/>
          <p:nvPr/>
        </p:nvSpPr>
        <p:spPr bwMode="white">
          <a:xfrm>
            <a:off x="9345719" y="5311180"/>
            <a:ext cx="809256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6139D-B6B6-FC35-0EB3-926E89782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2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70CFC-8DF4-E00C-249D-0FF8C7DEF0C9}"/>
              </a:ext>
            </a:extLst>
          </p:cNvPr>
          <p:cNvSpPr/>
          <p:nvPr/>
        </p:nvSpPr>
        <p:spPr bwMode="white">
          <a:xfrm>
            <a:off x="1024661" y="2084006"/>
            <a:ext cx="1942214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8744A-77AF-BCA0-B89B-D002A6F50940}"/>
              </a:ext>
            </a:extLst>
          </p:cNvPr>
          <p:cNvSpPr/>
          <p:nvPr/>
        </p:nvSpPr>
        <p:spPr bwMode="white">
          <a:xfrm>
            <a:off x="4813884" y="2093554"/>
            <a:ext cx="1351933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D54D0-B2C6-8067-4E3C-B26798EC7CC5}"/>
              </a:ext>
            </a:extLst>
          </p:cNvPr>
          <p:cNvSpPr/>
          <p:nvPr/>
        </p:nvSpPr>
        <p:spPr bwMode="white">
          <a:xfrm>
            <a:off x="8879206" y="2084006"/>
            <a:ext cx="1942214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FDC8A-D858-C3CF-DCE1-C3DEE6183F81}"/>
              </a:ext>
            </a:extLst>
          </p:cNvPr>
          <p:cNvSpPr/>
          <p:nvPr/>
        </p:nvSpPr>
        <p:spPr bwMode="white">
          <a:xfrm>
            <a:off x="1024661" y="2628267"/>
            <a:ext cx="1361454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3B71E1-0CE3-5E92-F592-88CA109FCD38}"/>
              </a:ext>
            </a:extLst>
          </p:cNvPr>
          <p:cNvSpPr/>
          <p:nvPr/>
        </p:nvSpPr>
        <p:spPr bwMode="white">
          <a:xfrm>
            <a:off x="4813884" y="2628267"/>
            <a:ext cx="742611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09169C-6C1D-E375-FD4E-497C74F8DC0A}"/>
              </a:ext>
            </a:extLst>
          </p:cNvPr>
          <p:cNvSpPr/>
          <p:nvPr/>
        </p:nvSpPr>
        <p:spPr bwMode="white">
          <a:xfrm>
            <a:off x="8879206" y="2628267"/>
            <a:ext cx="1085355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1E1499-4D02-3FBD-7FEA-A614758045F9}"/>
              </a:ext>
            </a:extLst>
          </p:cNvPr>
          <p:cNvSpPr/>
          <p:nvPr/>
        </p:nvSpPr>
        <p:spPr bwMode="white">
          <a:xfrm>
            <a:off x="1024661" y="3162979"/>
            <a:ext cx="628363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6C324E-8739-B949-A14C-6FCEBFEFA97E}"/>
              </a:ext>
            </a:extLst>
          </p:cNvPr>
          <p:cNvSpPr/>
          <p:nvPr/>
        </p:nvSpPr>
        <p:spPr bwMode="white">
          <a:xfrm>
            <a:off x="8879206" y="3162979"/>
            <a:ext cx="514115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31B34-0BA1-5C75-4582-EB1FB4668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71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11B94-9488-5DF2-4010-8E3E77D71CF8}"/>
              </a:ext>
            </a:extLst>
          </p:cNvPr>
          <p:cNvSpPr/>
          <p:nvPr/>
        </p:nvSpPr>
        <p:spPr bwMode="white">
          <a:xfrm>
            <a:off x="1545690" y="2718888"/>
            <a:ext cx="2513454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B1BE36-AE5A-E4F4-6626-0EF6F40C3A17}"/>
              </a:ext>
            </a:extLst>
          </p:cNvPr>
          <p:cNvSpPr/>
          <p:nvPr/>
        </p:nvSpPr>
        <p:spPr bwMode="white">
          <a:xfrm>
            <a:off x="1317194" y="3271221"/>
            <a:ext cx="999669" cy="1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AD533F-9675-4FC6-11E5-93AEF7D77612}"/>
              </a:ext>
            </a:extLst>
          </p:cNvPr>
          <p:cNvSpPr/>
          <p:nvPr/>
        </p:nvSpPr>
        <p:spPr bwMode="white">
          <a:xfrm>
            <a:off x="1317194" y="3775938"/>
            <a:ext cx="2246876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C345C-A8BD-1A11-6CD5-3CFB45D4B9EC}"/>
              </a:ext>
            </a:extLst>
          </p:cNvPr>
          <p:cNvSpPr/>
          <p:nvPr/>
        </p:nvSpPr>
        <p:spPr bwMode="white">
          <a:xfrm>
            <a:off x="1279110" y="4299702"/>
            <a:ext cx="4432249" cy="31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2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2023-08-27T15:18:36Z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