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2" r:id="rId3"/>
    <p:sldId id="341" r:id="rId4"/>
    <p:sldId id="339" r:id="rId5"/>
    <p:sldId id="338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09" autoAdjust="0"/>
    <p:restoredTop sz="94660"/>
  </p:normalViewPr>
  <p:slideViewPr>
    <p:cSldViewPr showGuides="1">
      <p:cViewPr varScale="1">
        <p:scale>
          <a:sx n="64" d="100"/>
          <a:sy n="64" d="100"/>
        </p:scale>
        <p:origin x="21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435224F-62B7-AA85-E5E9-15A1CB18C8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238" y="2443285"/>
            <a:ext cx="8809524" cy="197142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F6B4C7-2266-6EC5-F366-F693DD12A9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499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69CA0A-83B6-2FFA-8C47-45460A6E6B65}"/>
              </a:ext>
            </a:extLst>
          </p:cNvPr>
          <p:cNvSpPr/>
          <p:nvPr/>
        </p:nvSpPr>
        <p:spPr bwMode="white">
          <a:xfrm>
            <a:off x="1081785" y="2064020"/>
            <a:ext cx="2104066" cy="267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D4AFC3-6D35-D21D-50EF-7459381887E7}"/>
              </a:ext>
            </a:extLst>
          </p:cNvPr>
          <p:cNvSpPr/>
          <p:nvPr/>
        </p:nvSpPr>
        <p:spPr bwMode="white">
          <a:xfrm>
            <a:off x="5984925" y="2064020"/>
            <a:ext cx="2418247" cy="267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654C84-1FD4-00BC-5948-C6A21BCF252C}"/>
              </a:ext>
            </a:extLst>
          </p:cNvPr>
          <p:cNvSpPr/>
          <p:nvPr/>
        </p:nvSpPr>
        <p:spPr bwMode="white">
          <a:xfrm>
            <a:off x="1081785" y="2607865"/>
            <a:ext cx="1856528" cy="228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42AC3A-E66F-1EF9-F641-2EE7E962E428}"/>
              </a:ext>
            </a:extLst>
          </p:cNvPr>
          <p:cNvSpPr/>
          <p:nvPr/>
        </p:nvSpPr>
        <p:spPr bwMode="white">
          <a:xfrm>
            <a:off x="5984925" y="2598324"/>
            <a:ext cx="1304330" cy="238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D0FDA7-38DB-3F86-7B90-6312166AC85A}"/>
              </a:ext>
            </a:extLst>
          </p:cNvPr>
          <p:cNvSpPr/>
          <p:nvPr/>
        </p:nvSpPr>
        <p:spPr bwMode="white">
          <a:xfrm>
            <a:off x="1081785" y="3142170"/>
            <a:ext cx="447471" cy="200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0676A7A-544C-705E-88EC-675CA50A39ED}"/>
              </a:ext>
            </a:extLst>
          </p:cNvPr>
          <p:cNvSpPr/>
          <p:nvPr/>
        </p:nvSpPr>
        <p:spPr bwMode="white">
          <a:xfrm>
            <a:off x="5984925" y="3132628"/>
            <a:ext cx="599801" cy="2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91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FE7A73-A3CC-FE9F-B9F2-8D39CA7DDE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928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241ABD-AAA4-A0D2-7922-325312CB4D82}"/>
              </a:ext>
            </a:extLst>
          </p:cNvPr>
          <p:cNvSpPr/>
          <p:nvPr/>
        </p:nvSpPr>
        <p:spPr bwMode="white">
          <a:xfrm>
            <a:off x="1357884" y="3493392"/>
            <a:ext cx="2551537" cy="276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BFB876-3641-C5F1-9273-96410E62657D}"/>
              </a:ext>
            </a:extLst>
          </p:cNvPr>
          <p:cNvSpPr/>
          <p:nvPr/>
        </p:nvSpPr>
        <p:spPr bwMode="white">
          <a:xfrm>
            <a:off x="7222611" y="3493392"/>
            <a:ext cx="2161190" cy="247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B35098-E1EE-69A3-36EC-6EBEA8E6FE2F}"/>
              </a:ext>
            </a:extLst>
          </p:cNvPr>
          <p:cNvSpPr/>
          <p:nvPr/>
        </p:nvSpPr>
        <p:spPr bwMode="white">
          <a:xfrm>
            <a:off x="1072264" y="4036861"/>
            <a:ext cx="1856528" cy="228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169EC3-5099-DE94-76ED-52E2124AA4E1}"/>
              </a:ext>
            </a:extLst>
          </p:cNvPr>
          <p:cNvSpPr/>
          <p:nvPr/>
        </p:nvSpPr>
        <p:spPr bwMode="white">
          <a:xfrm>
            <a:off x="6965553" y="4017792"/>
            <a:ext cx="1018710" cy="238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5E0E9F-B608-A494-C7EA-C8428F0D3918}"/>
              </a:ext>
            </a:extLst>
          </p:cNvPr>
          <p:cNvSpPr/>
          <p:nvPr/>
        </p:nvSpPr>
        <p:spPr bwMode="white">
          <a:xfrm>
            <a:off x="1072264" y="4532657"/>
            <a:ext cx="1542347" cy="286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075E4D-45EE-0D64-AD42-853AB7825B40}"/>
              </a:ext>
            </a:extLst>
          </p:cNvPr>
          <p:cNvSpPr/>
          <p:nvPr/>
        </p:nvSpPr>
        <p:spPr bwMode="white">
          <a:xfrm>
            <a:off x="6965553" y="4532657"/>
            <a:ext cx="1685157" cy="286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424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A86052-07FB-BF52-CF1E-ABC3CA6973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348" y="900000"/>
            <a:ext cx="11520000" cy="3205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9391DB-5B1A-915C-DA62-023F0F3070DB}"/>
              </a:ext>
            </a:extLst>
          </p:cNvPr>
          <p:cNvSpPr/>
          <p:nvPr/>
        </p:nvSpPr>
        <p:spPr bwMode="white">
          <a:xfrm>
            <a:off x="4893017" y="2130722"/>
            <a:ext cx="199933" cy="20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9CE874-87F0-6F8E-C692-863A83D9A65B}"/>
              </a:ext>
            </a:extLst>
          </p:cNvPr>
          <p:cNvSpPr/>
          <p:nvPr/>
        </p:nvSpPr>
        <p:spPr bwMode="white">
          <a:xfrm>
            <a:off x="5730835" y="2130722"/>
            <a:ext cx="199933" cy="20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5246FC-B32E-8E1C-9C2D-D3C1E039051D}"/>
              </a:ext>
            </a:extLst>
          </p:cNvPr>
          <p:cNvSpPr/>
          <p:nvPr/>
        </p:nvSpPr>
        <p:spPr bwMode="white">
          <a:xfrm>
            <a:off x="4883496" y="2655448"/>
            <a:ext cx="199933" cy="20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C74AE4-3ED3-50ED-4ADC-DCD6EEC707AF}"/>
              </a:ext>
            </a:extLst>
          </p:cNvPr>
          <p:cNvSpPr/>
          <p:nvPr/>
        </p:nvSpPr>
        <p:spPr bwMode="white">
          <a:xfrm>
            <a:off x="5721314" y="2655448"/>
            <a:ext cx="199933" cy="20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40552E-888D-2F83-7095-A9AA60996B26}"/>
              </a:ext>
            </a:extLst>
          </p:cNvPr>
          <p:cNvSpPr/>
          <p:nvPr/>
        </p:nvSpPr>
        <p:spPr bwMode="white">
          <a:xfrm>
            <a:off x="2093943" y="3790765"/>
            <a:ext cx="247537" cy="20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64B44C2C-6D6E-82A5-F2AE-E01BBB429D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3256" y="1575822"/>
            <a:ext cx="2280106" cy="1997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099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D8E849-1C15-5EAD-22AF-9B3F4DAAA2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163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D4B611-5838-08DE-31F6-39D0D02157CF}"/>
              </a:ext>
            </a:extLst>
          </p:cNvPr>
          <p:cNvSpPr/>
          <p:nvPr/>
        </p:nvSpPr>
        <p:spPr bwMode="white">
          <a:xfrm>
            <a:off x="1481652" y="2167704"/>
            <a:ext cx="2694347" cy="276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8BA002-84A3-3DFA-B2AF-D3296E2441A4}"/>
              </a:ext>
            </a:extLst>
          </p:cNvPr>
          <p:cNvSpPr/>
          <p:nvPr/>
        </p:nvSpPr>
        <p:spPr bwMode="white">
          <a:xfrm>
            <a:off x="1491173" y="2701474"/>
            <a:ext cx="3475041" cy="276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967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499E4E-3DE7-1330-6E7F-F9A03602F3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08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42F484-CDE5-9A6A-1BC8-CE545103AB1E}"/>
              </a:ext>
            </a:extLst>
          </p:cNvPr>
          <p:cNvSpPr/>
          <p:nvPr/>
        </p:nvSpPr>
        <p:spPr bwMode="white">
          <a:xfrm>
            <a:off x="1357884" y="2073016"/>
            <a:ext cx="1989818" cy="276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3B0ED4-59F9-A6B4-52B6-0BBCF7D882B2}"/>
              </a:ext>
            </a:extLst>
          </p:cNvPr>
          <p:cNvSpPr/>
          <p:nvPr/>
        </p:nvSpPr>
        <p:spPr bwMode="white">
          <a:xfrm>
            <a:off x="1072264" y="2635683"/>
            <a:ext cx="1294809" cy="209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937726-F4EB-9310-832C-8C4210619DC8}"/>
              </a:ext>
            </a:extLst>
          </p:cNvPr>
          <p:cNvSpPr/>
          <p:nvPr/>
        </p:nvSpPr>
        <p:spPr bwMode="white">
          <a:xfrm>
            <a:off x="1072264" y="3141129"/>
            <a:ext cx="1542347" cy="276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9E58D1-04AA-9043-DA4A-AA3A5E78314C}"/>
              </a:ext>
            </a:extLst>
          </p:cNvPr>
          <p:cNvSpPr/>
          <p:nvPr/>
        </p:nvSpPr>
        <p:spPr bwMode="white">
          <a:xfrm>
            <a:off x="1053223" y="3675186"/>
            <a:ext cx="3694016" cy="276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174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4091FE-07ED-8601-A76A-8C12A9D634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974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89EA2A-FD02-4C9C-35A7-8947B0145511}"/>
              </a:ext>
            </a:extLst>
          </p:cNvPr>
          <p:cNvSpPr/>
          <p:nvPr/>
        </p:nvSpPr>
        <p:spPr bwMode="white">
          <a:xfrm>
            <a:off x="1053223" y="2054244"/>
            <a:ext cx="3103735" cy="276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A45EEA-1AE7-1AA2-F078-D132264C1FF1}"/>
              </a:ext>
            </a:extLst>
          </p:cNvPr>
          <p:cNvSpPr/>
          <p:nvPr/>
        </p:nvSpPr>
        <p:spPr bwMode="white">
          <a:xfrm>
            <a:off x="1053223" y="2569362"/>
            <a:ext cx="2846677" cy="28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408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E68650-5BA8-77E3-CDFE-7FA1B89EE6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012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09A9BE-5C8B-6407-52CC-7F977A70CAC6}"/>
              </a:ext>
            </a:extLst>
          </p:cNvPr>
          <p:cNvSpPr/>
          <p:nvPr/>
        </p:nvSpPr>
        <p:spPr bwMode="white">
          <a:xfrm>
            <a:off x="1053223" y="2024861"/>
            <a:ext cx="3417917" cy="276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7D1333-5F74-7D6E-7FE5-B0659451799D}"/>
              </a:ext>
            </a:extLst>
          </p:cNvPr>
          <p:cNvSpPr/>
          <p:nvPr/>
        </p:nvSpPr>
        <p:spPr bwMode="white">
          <a:xfrm>
            <a:off x="1053223" y="2568227"/>
            <a:ext cx="2170710" cy="266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3D0CAE-081D-45CB-B765-364FED43D5AF}"/>
              </a:ext>
            </a:extLst>
          </p:cNvPr>
          <p:cNvSpPr/>
          <p:nvPr/>
        </p:nvSpPr>
        <p:spPr bwMode="white">
          <a:xfrm>
            <a:off x="2309950" y="3111592"/>
            <a:ext cx="780694" cy="209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35F187-FC49-024E-3195-6F63F7FCE5C5}"/>
              </a:ext>
            </a:extLst>
          </p:cNvPr>
          <p:cNvSpPr/>
          <p:nvPr/>
        </p:nvSpPr>
        <p:spPr bwMode="white">
          <a:xfrm>
            <a:off x="1053223" y="3607294"/>
            <a:ext cx="3275107" cy="276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72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630735-7317-6F48-7720-1286E0C20B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991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839C6A-DC92-6856-9FAE-D0B9E4C34856}"/>
              </a:ext>
            </a:extLst>
          </p:cNvPr>
          <p:cNvSpPr/>
          <p:nvPr/>
        </p:nvSpPr>
        <p:spPr bwMode="white">
          <a:xfrm>
            <a:off x="1043702" y="4519543"/>
            <a:ext cx="1856528" cy="276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9DA053-225C-C32E-3FF1-D0C522A44C31}"/>
              </a:ext>
            </a:extLst>
          </p:cNvPr>
          <p:cNvSpPr/>
          <p:nvPr/>
        </p:nvSpPr>
        <p:spPr bwMode="white">
          <a:xfrm>
            <a:off x="1043702" y="5052949"/>
            <a:ext cx="3541685" cy="266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E34E0B-7240-FE4D-C180-91FEC6908325}"/>
              </a:ext>
            </a:extLst>
          </p:cNvPr>
          <p:cNvSpPr/>
          <p:nvPr/>
        </p:nvSpPr>
        <p:spPr bwMode="white">
          <a:xfrm>
            <a:off x="1053223" y="5557780"/>
            <a:ext cx="2427768" cy="276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530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38EF09-F4AB-AFA3-41FD-FE8F1254D6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51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4F8D0E-9F10-7E0C-3FBA-EBF9CF9D81E7}"/>
              </a:ext>
            </a:extLst>
          </p:cNvPr>
          <p:cNvSpPr/>
          <p:nvPr/>
        </p:nvSpPr>
        <p:spPr bwMode="white">
          <a:xfrm>
            <a:off x="3100165" y="1528469"/>
            <a:ext cx="609322" cy="21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031876-173C-20A9-B33E-C0AD8069C222}"/>
              </a:ext>
            </a:extLst>
          </p:cNvPr>
          <p:cNvSpPr/>
          <p:nvPr/>
        </p:nvSpPr>
        <p:spPr bwMode="white">
          <a:xfrm>
            <a:off x="8355570" y="1528469"/>
            <a:ext cx="476033" cy="21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9CF9EF-5F18-4F34-552D-D671B2FD5090}"/>
              </a:ext>
            </a:extLst>
          </p:cNvPr>
          <p:cNvSpPr/>
          <p:nvPr/>
        </p:nvSpPr>
        <p:spPr bwMode="white">
          <a:xfrm>
            <a:off x="3081123" y="2071238"/>
            <a:ext cx="628363" cy="21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21D1E2-D881-4020-C61F-312FED444CB3}"/>
              </a:ext>
            </a:extLst>
          </p:cNvPr>
          <p:cNvSpPr/>
          <p:nvPr/>
        </p:nvSpPr>
        <p:spPr bwMode="white">
          <a:xfrm>
            <a:off x="8069950" y="2071238"/>
            <a:ext cx="485553" cy="20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C7193C-01C6-938E-F004-BB1F36D9F9B9}"/>
              </a:ext>
            </a:extLst>
          </p:cNvPr>
          <p:cNvSpPr/>
          <p:nvPr/>
        </p:nvSpPr>
        <p:spPr bwMode="white">
          <a:xfrm>
            <a:off x="4261685" y="2594963"/>
            <a:ext cx="285619" cy="24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E0036D-6361-ACF3-F939-628D0F45E8E1}"/>
              </a:ext>
            </a:extLst>
          </p:cNvPr>
          <p:cNvSpPr/>
          <p:nvPr/>
        </p:nvSpPr>
        <p:spPr bwMode="white">
          <a:xfrm>
            <a:off x="3461950" y="3156776"/>
            <a:ext cx="476033" cy="20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374BC0E-C7B0-96AE-D647-011351BD1B0D}"/>
              </a:ext>
            </a:extLst>
          </p:cNvPr>
          <p:cNvSpPr/>
          <p:nvPr/>
        </p:nvSpPr>
        <p:spPr bwMode="white">
          <a:xfrm>
            <a:off x="5508892" y="3699545"/>
            <a:ext cx="618842" cy="21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4EE4C08-F944-E723-24F9-3EE20B478916}"/>
              </a:ext>
            </a:extLst>
          </p:cNvPr>
          <p:cNvSpPr/>
          <p:nvPr/>
        </p:nvSpPr>
        <p:spPr bwMode="white">
          <a:xfrm>
            <a:off x="9031537" y="3699545"/>
            <a:ext cx="466512" cy="21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CD88FE4-E197-7EAC-87A0-304C4C65F3C2}"/>
              </a:ext>
            </a:extLst>
          </p:cNvPr>
          <p:cNvSpPr/>
          <p:nvPr/>
        </p:nvSpPr>
        <p:spPr bwMode="white">
          <a:xfrm>
            <a:off x="8774479" y="4242315"/>
            <a:ext cx="199933" cy="20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516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1693E5-FE65-2CA9-B458-8C45E9A191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46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7CB31A-C754-EE91-1D57-7FD4F102DCCA}"/>
              </a:ext>
            </a:extLst>
          </p:cNvPr>
          <p:cNvSpPr/>
          <p:nvPr/>
        </p:nvSpPr>
        <p:spPr bwMode="white">
          <a:xfrm>
            <a:off x="8850644" y="1004892"/>
            <a:ext cx="323702" cy="25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EFE44E-C58D-14C9-4C1F-8E4327F80AE2}"/>
              </a:ext>
            </a:extLst>
          </p:cNvPr>
          <p:cNvSpPr/>
          <p:nvPr/>
        </p:nvSpPr>
        <p:spPr bwMode="white">
          <a:xfrm>
            <a:off x="2033851" y="1548428"/>
            <a:ext cx="333223" cy="25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>
            <a:extLst>
              <a:ext uri="{FF2B5EF4-FFF2-40B4-BE49-F238E27FC236}">
                <a16:creationId xmlns:a16="http://schemas.microsoft.com/office/drawing/2014/main" id="{17CF9450-2521-46AA-1C2E-124989A3E819}"/>
              </a:ext>
            </a:extLst>
          </p:cNvPr>
          <p:cNvSpPr/>
          <p:nvPr/>
        </p:nvSpPr>
        <p:spPr bwMode="white">
          <a:xfrm>
            <a:off x="2288536" y="2795216"/>
            <a:ext cx="396000" cy="396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>
            <a:extLst>
              <a:ext uri="{FF2B5EF4-FFF2-40B4-BE49-F238E27FC236}">
                <a16:creationId xmlns:a16="http://schemas.microsoft.com/office/drawing/2014/main" id="{4786C2AB-518D-6C37-3AC9-70A6151313F9}"/>
              </a:ext>
            </a:extLst>
          </p:cNvPr>
          <p:cNvSpPr/>
          <p:nvPr/>
        </p:nvSpPr>
        <p:spPr bwMode="white">
          <a:xfrm>
            <a:off x="6995341" y="2795216"/>
            <a:ext cx="396000" cy="396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>
            <a:extLst>
              <a:ext uri="{FF2B5EF4-FFF2-40B4-BE49-F238E27FC236}">
                <a16:creationId xmlns:a16="http://schemas.microsoft.com/office/drawing/2014/main" id="{5D206745-799E-E8F3-82ED-0E69FB291143}"/>
              </a:ext>
            </a:extLst>
          </p:cNvPr>
          <p:cNvSpPr/>
          <p:nvPr/>
        </p:nvSpPr>
        <p:spPr bwMode="white">
          <a:xfrm>
            <a:off x="2429386" y="3478310"/>
            <a:ext cx="396000" cy="396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>
            <a:extLst>
              <a:ext uri="{FF2B5EF4-FFF2-40B4-BE49-F238E27FC236}">
                <a16:creationId xmlns:a16="http://schemas.microsoft.com/office/drawing/2014/main" id="{A2DEC37B-AFD1-BDD1-FFCE-8571068C950E}"/>
              </a:ext>
            </a:extLst>
          </p:cNvPr>
          <p:cNvSpPr/>
          <p:nvPr/>
        </p:nvSpPr>
        <p:spPr bwMode="white">
          <a:xfrm>
            <a:off x="7127168" y="3478310"/>
            <a:ext cx="396000" cy="396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4D85DB4D-38A0-F6FB-1314-0D789A75B4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74310"/>
            <a:ext cx="11520000" cy="2709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2078266-4B86-2FB8-101F-A60E5265F6FB}"/>
              </a:ext>
            </a:extLst>
          </p:cNvPr>
          <p:cNvSpPr/>
          <p:nvPr/>
        </p:nvSpPr>
        <p:spPr bwMode="white">
          <a:xfrm>
            <a:off x="3785652" y="4532688"/>
            <a:ext cx="1275768" cy="23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4CBA932-342A-94EB-39A4-BBB9C925C220}"/>
              </a:ext>
            </a:extLst>
          </p:cNvPr>
          <p:cNvSpPr/>
          <p:nvPr/>
        </p:nvSpPr>
        <p:spPr bwMode="white">
          <a:xfrm>
            <a:off x="10154975" y="4551771"/>
            <a:ext cx="466512" cy="209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A19671A-B417-AC34-FB16-934B85E2F28E}"/>
              </a:ext>
            </a:extLst>
          </p:cNvPr>
          <p:cNvSpPr/>
          <p:nvPr/>
        </p:nvSpPr>
        <p:spPr bwMode="white">
          <a:xfrm>
            <a:off x="5870677" y="5095649"/>
            <a:ext cx="618842" cy="22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2A2B836-FB55-8E1B-79FC-810E3A4ACAC2}"/>
              </a:ext>
            </a:extLst>
          </p:cNvPr>
          <p:cNvSpPr/>
          <p:nvPr/>
        </p:nvSpPr>
        <p:spPr bwMode="white">
          <a:xfrm>
            <a:off x="6194380" y="5639527"/>
            <a:ext cx="199933" cy="209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A7FA406-17BA-BBC8-14AC-BDD2242EF8C5}"/>
              </a:ext>
            </a:extLst>
          </p:cNvPr>
          <p:cNvSpPr/>
          <p:nvPr/>
        </p:nvSpPr>
        <p:spPr bwMode="white">
          <a:xfrm>
            <a:off x="9345719" y="6183404"/>
            <a:ext cx="476033" cy="209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7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52F6B9-F7B6-F6AF-E727-FC2A4011E8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66" y="900000"/>
            <a:ext cx="11520000" cy="3235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733574-19FF-F4BF-A562-C62ACAD77DCE}"/>
              </a:ext>
            </a:extLst>
          </p:cNvPr>
          <p:cNvSpPr/>
          <p:nvPr/>
        </p:nvSpPr>
        <p:spPr bwMode="white">
          <a:xfrm>
            <a:off x="11300178" y="1577539"/>
            <a:ext cx="257057" cy="209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F73FE3-9043-BE43-22F7-4BD1C7745788}"/>
              </a:ext>
            </a:extLst>
          </p:cNvPr>
          <p:cNvSpPr/>
          <p:nvPr/>
        </p:nvSpPr>
        <p:spPr bwMode="white">
          <a:xfrm>
            <a:off x="11300178" y="2121479"/>
            <a:ext cx="266578" cy="200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010989-786A-E670-7E0F-FCA3602E6D27}"/>
              </a:ext>
            </a:extLst>
          </p:cNvPr>
          <p:cNvSpPr/>
          <p:nvPr/>
        </p:nvSpPr>
        <p:spPr bwMode="white">
          <a:xfrm>
            <a:off x="11300178" y="2665418"/>
            <a:ext cx="257057" cy="209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ADCF7A-C7F7-F331-FB44-84649A41F8C3}"/>
              </a:ext>
            </a:extLst>
          </p:cNvPr>
          <p:cNvSpPr/>
          <p:nvPr/>
        </p:nvSpPr>
        <p:spPr bwMode="white">
          <a:xfrm>
            <a:off x="11262095" y="3171187"/>
            <a:ext cx="304661" cy="276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0BF78B-9E85-9B90-A248-EF1C33E115EE}"/>
              </a:ext>
            </a:extLst>
          </p:cNvPr>
          <p:cNvSpPr/>
          <p:nvPr/>
        </p:nvSpPr>
        <p:spPr bwMode="white">
          <a:xfrm>
            <a:off x="11262095" y="3715127"/>
            <a:ext cx="304661" cy="276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865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0A8F21-B4B7-35B5-8237-93858706F8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1550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9FFC66-7FD4-B054-DD87-8C037DC42E72}"/>
              </a:ext>
            </a:extLst>
          </p:cNvPr>
          <p:cNvSpPr/>
          <p:nvPr/>
        </p:nvSpPr>
        <p:spPr bwMode="white">
          <a:xfrm>
            <a:off x="7343772" y="1589015"/>
            <a:ext cx="218975" cy="22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AE9A45B-3975-6FC6-E65A-34FD9CA8576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814" y="2447823"/>
            <a:ext cx="11520000" cy="2634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64BBF7-E901-1BA4-F6BF-3E1847760D24}"/>
              </a:ext>
            </a:extLst>
          </p:cNvPr>
          <p:cNvSpPr/>
          <p:nvPr/>
        </p:nvSpPr>
        <p:spPr bwMode="white">
          <a:xfrm>
            <a:off x="8680194" y="2524177"/>
            <a:ext cx="218975" cy="219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79686E-F1A5-CABF-F39E-B52B6EB4F687}"/>
              </a:ext>
            </a:extLst>
          </p:cNvPr>
          <p:cNvSpPr/>
          <p:nvPr/>
        </p:nvSpPr>
        <p:spPr bwMode="white">
          <a:xfrm>
            <a:off x="3805615" y="4165794"/>
            <a:ext cx="266578" cy="219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034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9D0C44-EFF2-66C0-D746-75829562B3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781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6ABE4A-0CF8-587B-9C8A-0707495230CB}"/>
              </a:ext>
            </a:extLst>
          </p:cNvPr>
          <p:cNvSpPr/>
          <p:nvPr/>
        </p:nvSpPr>
        <p:spPr bwMode="white">
          <a:xfrm>
            <a:off x="6870347" y="1061923"/>
            <a:ext cx="228496" cy="22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7E71BA-BCFC-A48F-2EE6-B514F0595268}"/>
              </a:ext>
            </a:extLst>
          </p:cNvPr>
          <p:cNvSpPr/>
          <p:nvPr/>
        </p:nvSpPr>
        <p:spPr bwMode="white">
          <a:xfrm>
            <a:off x="6851305" y="2157286"/>
            <a:ext cx="266578" cy="21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08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7BE3D0-1682-6406-26CD-A3A3750386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0000"/>
            <a:ext cx="11520000" cy="2239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E68C4A-9AA7-6F20-616C-C016CFFC5FBE}"/>
              </a:ext>
            </a:extLst>
          </p:cNvPr>
          <p:cNvSpPr/>
          <p:nvPr/>
        </p:nvSpPr>
        <p:spPr bwMode="white">
          <a:xfrm>
            <a:off x="2641772" y="2176877"/>
            <a:ext cx="199933" cy="200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AE64CF-EDAF-A0B5-F6A2-8D801C0CD8FE}"/>
              </a:ext>
            </a:extLst>
          </p:cNvPr>
          <p:cNvSpPr/>
          <p:nvPr/>
        </p:nvSpPr>
        <p:spPr bwMode="white">
          <a:xfrm>
            <a:off x="5307557" y="2176877"/>
            <a:ext cx="476033" cy="21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1F00D2-85D8-EEAF-BDDA-E0308A08C425}"/>
              </a:ext>
            </a:extLst>
          </p:cNvPr>
          <p:cNvSpPr/>
          <p:nvPr/>
        </p:nvSpPr>
        <p:spPr bwMode="white">
          <a:xfrm>
            <a:off x="8344648" y="2176877"/>
            <a:ext cx="199933" cy="209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C6AD38-1E36-41B9-C8ED-AC826361597F}"/>
              </a:ext>
            </a:extLst>
          </p:cNvPr>
          <p:cNvSpPr/>
          <p:nvPr/>
        </p:nvSpPr>
        <p:spPr bwMode="white">
          <a:xfrm>
            <a:off x="11153243" y="2176877"/>
            <a:ext cx="618842" cy="21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A952F3-06F3-3845-E8FF-DC1E4EDD11CB}"/>
              </a:ext>
            </a:extLst>
          </p:cNvPr>
          <p:cNvSpPr/>
          <p:nvPr/>
        </p:nvSpPr>
        <p:spPr bwMode="white">
          <a:xfrm>
            <a:off x="2498962" y="2729555"/>
            <a:ext cx="190413" cy="209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2A5CA95-A18A-96F5-2444-49130FAC1711}"/>
              </a:ext>
            </a:extLst>
          </p:cNvPr>
          <p:cNvSpPr/>
          <p:nvPr/>
        </p:nvSpPr>
        <p:spPr bwMode="white">
          <a:xfrm>
            <a:off x="5021937" y="2729555"/>
            <a:ext cx="485553" cy="21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5AF5D80-05B2-4CCA-FD79-A434FDD558AF}"/>
              </a:ext>
            </a:extLst>
          </p:cNvPr>
          <p:cNvSpPr/>
          <p:nvPr/>
        </p:nvSpPr>
        <p:spPr bwMode="white">
          <a:xfrm>
            <a:off x="8677871" y="2720026"/>
            <a:ext cx="199933" cy="209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162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95C049-CE1B-26BC-BA82-1D3B2FB124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302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5EDFB5-5C3C-6B9B-7E7A-6475347B169C}"/>
              </a:ext>
            </a:extLst>
          </p:cNvPr>
          <p:cNvSpPr/>
          <p:nvPr/>
        </p:nvSpPr>
        <p:spPr bwMode="white">
          <a:xfrm>
            <a:off x="2595570" y="1587169"/>
            <a:ext cx="618842" cy="22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9B33F6-40C4-5666-F547-0BD6FB702AF1}"/>
              </a:ext>
            </a:extLst>
          </p:cNvPr>
          <p:cNvSpPr/>
          <p:nvPr/>
        </p:nvSpPr>
        <p:spPr bwMode="white">
          <a:xfrm>
            <a:off x="7079801" y="1587169"/>
            <a:ext cx="342743" cy="209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85A54E-B071-9962-DFF0-882CF0AE8BA9}"/>
              </a:ext>
            </a:extLst>
          </p:cNvPr>
          <p:cNvSpPr/>
          <p:nvPr/>
        </p:nvSpPr>
        <p:spPr bwMode="white">
          <a:xfrm>
            <a:off x="862808" y="2276872"/>
            <a:ext cx="1920823" cy="1925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72BD00-A449-9B28-1FD7-0680DCAA6A8D}"/>
              </a:ext>
            </a:extLst>
          </p:cNvPr>
          <p:cNvSpPr/>
          <p:nvPr/>
        </p:nvSpPr>
        <p:spPr bwMode="white">
          <a:xfrm>
            <a:off x="5527932" y="1988840"/>
            <a:ext cx="2584291" cy="2363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25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503253-63FD-30A1-340D-CD18A751FF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016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5000BE-BD6E-6193-60E9-CC633A3BAF85}"/>
              </a:ext>
            </a:extLst>
          </p:cNvPr>
          <p:cNvSpPr/>
          <p:nvPr/>
        </p:nvSpPr>
        <p:spPr bwMode="white">
          <a:xfrm>
            <a:off x="1510214" y="2046898"/>
            <a:ext cx="1885090" cy="267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A66EF0-155A-4C20-E6C2-50DA70DBBDBB}"/>
              </a:ext>
            </a:extLst>
          </p:cNvPr>
          <p:cNvSpPr/>
          <p:nvPr/>
        </p:nvSpPr>
        <p:spPr bwMode="white">
          <a:xfrm>
            <a:off x="5185190" y="2046898"/>
            <a:ext cx="2170710" cy="267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59D1C2-A588-0C60-551C-4E43340FD84C}"/>
              </a:ext>
            </a:extLst>
          </p:cNvPr>
          <p:cNvSpPr/>
          <p:nvPr/>
        </p:nvSpPr>
        <p:spPr bwMode="white">
          <a:xfrm>
            <a:off x="8441256" y="2046898"/>
            <a:ext cx="1466181" cy="267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8166D5-104E-E1BD-74D9-A9BD10D940CE}"/>
              </a:ext>
            </a:extLst>
          </p:cNvPr>
          <p:cNvSpPr/>
          <p:nvPr/>
        </p:nvSpPr>
        <p:spPr bwMode="white">
          <a:xfrm>
            <a:off x="2348033" y="2639463"/>
            <a:ext cx="628363" cy="210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DABE8C-33DD-16B9-A45B-6E6CF40384F5}"/>
              </a:ext>
            </a:extLst>
          </p:cNvPr>
          <p:cNvSpPr/>
          <p:nvPr/>
        </p:nvSpPr>
        <p:spPr bwMode="white">
          <a:xfrm>
            <a:off x="5604099" y="2639463"/>
            <a:ext cx="609322" cy="210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ECA1DA4-BD23-929E-C94D-9938EF4E5024}"/>
              </a:ext>
            </a:extLst>
          </p:cNvPr>
          <p:cNvSpPr/>
          <p:nvPr/>
        </p:nvSpPr>
        <p:spPr bwMode="white">
          <a:xfrm>
            <a:off x="9279074" y="2639463"/>
            <a:ext cx="771173" cy="210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946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2023-08-28T01:25:26Z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