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1" r:id="rId5"/>
    <p:sldId id="340" r:id="rId6"/>
    <p:sldId id="339" r:id="rId7"/>
    <p:sldId id="337" r:id="rId8"/>
    <p:sldId id="336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55CF3-C1F0-0F0E-F1F3-5388590C2A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132856"/>
            <a:ext cx="11520000" cy="212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AFCEE-B231-B6AD-735F-1A12FD2BB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E69B888-F824-7D52-A59E-36DD44321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1560651"/>
            <a:ext cx="6840760" cy="385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846B0-71C7-A8CE-248F-FCB7E0737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6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BB8CE-0416-339A-EC0F-001D1D41E467}"/>
              </a:ext>
            </a:extLst>
          </p:cNvPr>
          <p:cNvSpPr/>
          <p:nvPr/>
        </p:nvSpPr>
        <p:spPr bwMode="white">
          <a:xfrm>
            <a:off x="996099" y="1722231"/>
            <a:ext cx="2780033" cy="2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E4A477-D078-CB3D-D7E5-62CD9D31DA39}"/>
              </a:ext>
            </a:extLst>
          </p:cNvPr>
          <p:cNvSpPr/>
          <p:nvPr/>
        </p:nvSpPr>
        <p:spPr bwMode="white">
          <a:xfrm>
            <a:off x="986578" y="2295880"/>
            <a:ext cx="4093884" cy="2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A67F07-D03C-4522-021B-1960698851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3381"/>
            <a:ext cx="11520000" cy="282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6AAE18-57EE-3D40-5FD6-32402FCFA95F}"/>
              </a:ext>
            </a:extLst>
          </p:cNvPr>
          <p:cNvSpPr/>
          <p:nvPr/>
        </p:nvSpPr>
        <p:spPr bwMode="white">
          <a:xfrm>
            <a:off x="967537" y="4300564"/>
            <a:ext cx="19993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3FCEF5-3AAC-F750-C208-CDBF2BB4F0D1}"/>
              </a:ext>
            </a:extLst>
          </p:cNvPr>
          <p:cNvSpPr/>
          <p:nvPr/>
        </p:nvSpPr>
        <p:spPr bwMode="white">
          <a:xfrm>
            <a:off x="977057" y="4911004"/>
            <a:ext cx="913983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72A5A-BE04-7D61-6288-D17D60568725}"/>
              </a:ext>
            </a:extLst>
          </p:cNvPr>
          <p:cNvSpPr/>
          <p:nvPr/>
        </p:nvSpPr>
        <p:spPr bwMode="white">
          <a:xfrm>
            <a:off x="986578" y="5473752"/>
            <a:ext cx="2951404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3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A217C-440F-AAB2-0E2F-D07C5649E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5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701884-9A70-764D-8E88-4E7C94F16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63172"/>
            <a:ext cx="4104455" cy="411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09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5D520-3F6A-D598-22D6-DB0BC6450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48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31EEE-3F42-3B31-541E-9469A0E161CF}"/>
              </a:ext>
            </a:extLst>
          </p:cNvPr>
          <p:cNvSpPr/>
          <p:nvPr/>
        </p:nvSpPr>
        <p:spPr bwMode="white">
          <a:xfrm>
            <a:off x="1100826" y="1541066"/>
            <a:ext cx="8244892" cy="25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9AF9D3-82FB-CD3B-914C-CD3BA36C6597}"/>
              </a:ext>
            </a:extLst>
          </p:cNvPr>
          <p:cNvSpPr/>
          <p:nvPr/>
        </p:nvSpPr>
        <p:spPr bwMode="white">
          <a:xfrm>
            <a:off x="1100826" y="2096018"/>
            <a:ext cx="7873586" cy="24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7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E1B97-7B01-1CD4-780D-37CEDE784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3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99101-1353-EEC4-66F1-491E75219084}"/>
              </a:ext>
            </a:extLst>
          </p:cNvPr>
          <p:cNvSpPr/>
          <p:nvPr/>
        </p:nvSpPr>
        <p:spPr bwMode="white">
          <a:xfrm>
            <a:off x="1100826" y="3330100"/>
            <a:ext cx="5550545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BA80EA-056F-593A-CD6C-3606E6143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" t="13072" r="56008"/>
          <a:stretch/>
        </p:blipFill>
        <p:spPr>
          <a:xfrm>
            <a:off x="7700322" y="2420888"/>
            <a:ext cx="4228326" cy="430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3D069EE-FF3B-2F85-9A04-0660251D64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0322" y="2499415"/>
            <a:ext cx="4228326" cy="423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9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B7DB1-C4B9-5442-E5A4-84D3EF83D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8CF99-F7A8-1FDD-9599-A013F7EE7776}"/>
              </a:ext>
            </a:extLst>
          </p:cNvPr>
          <p:cNvSpPr/>
          <p:nvPr/>
        </p:nvSpPr>
        <p:spPr bwMode="white">
          <a:xfrm>
            <a:off x="2947834" y="2234086"/>
            <a:ext cx="19993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ACABB-428B-CD39-F3D0-7CE0AE84BFC9}"/>
              </a:ext>
            </a:extLst>
          </p:cNvPr>
          <p:cNvSpPr/>
          <p:nvPr/>
        </p:nvSpPr>
        <p:spPr bwMode="white">
          <a:xfrm>
            <a:off x="3785652" y="2234086"/>
            <a:ext cx="19993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911A4-F6EF-DA44-59B8-33BBD19DD086}"/>
              </a:ext>
            </a:extLst>
          </p:cNvPr>
          <p:cNvSpPr/>
          <p:nvPr/>
        </p:nvSpPr>
        <p:spPr bwMode="white">
          <a:xfrm>
            <a:off x="2947834" y="2824895"/>
            <a:ext cx="19993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449139-C816-CBF9-65B9-2C6AEF49E230}"/>
              </a:ext>
            </a:extLst>
          </p:cNvPr>
          <p:cNvSpPr/>
          <p:nvPr/>
        </p:nvSpPr>
        <p:spPr bwMode="white">
          <a:xfrm>
            <a:off x="3804694" y="2834425"/>
            <a:ext cx="142809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4DC0C9-6021-3FDD-16AC-C7DBF0137CCF}"/>
              </a:ext>
            </a:extLst>
          </p:cNvPr>
          <p:cNvSpPr/>
          <p:nvPr/>
        </p:nvSpPr>
        <p:spPr bwMode="white">
          <a:xfrm>
            <a:off x="2947834" y="3415705"/>
            <a:ext cx="199933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046F9D-D3F9-5350-63FC-C0B8C9812F6B}"/>
              </a:ext>
            </a:extLst>
          </p:cNvPr>
          <p:cNvSpPr/>
          <p:nvPr/>
        </p:nvSpPr>
        <p:spPr bwMode="white">
          <a:xfrm>
            <a:off x="3785652" y="3415705"/>
            <a:ext cx="209454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C676B28-0E70-0C9F-5B10-A65D6C572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544" y="1002811"/>
            <a:ext cx="4117072" cy="3905058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E083C55E-60C5-D9C0-17A2-AFBD412371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74" y="5475322"/>
            <a:ext cx="11520000" cy="102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B1BD19-6F87-19E8-B1FF-D2A3B7B76EEB}"/>
              </a:ext>
            </a:extLst>
          </p:cNvPr>
          <p:cNvSpPr/>
          <p:nvPr/>
        </p:nvSpPr>
        <p:spPr bwMode="white">
          <a:xfrm>
            <a:off x="9614610" y="5599358"/>
            <a:ext cx="314181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FC87B4-62EF-F03A-C311-4B4C7DA9F9F2}"/>
              </a:ext>
            </a:extLst>
          </p:cNvPr>
          <p:cNvSpPr/>
          <p:nvPr/>
        </p:nvSpPr>
        <p:spPr bwMode="white">
          <a:xfrm>
            <a:off x="11023668" y="5637524"/>
            <a:ext cx="142809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D74460-FD56-3986-E7B2-A4E71BF8B986}"/>
              </a:ext>
            </a:extLst>
          </p:cNvPr>
          <p:cNvSpPr/>
          <p:nvPr/>
        </p:nvSpPr>
        <p:spPr bwMode="white">
          <a:xfrm>
            <a:off x="2759734" y="6190919"/>
            <a:ext cx="323702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7EBD25-E0D9-D97B-D67D-487CAA2AD015}"/>
              </a:ext>
            </a:extLst>
          </p:cNvPr>
          <p:cNvSpPr/>
          <p:nvPr/>
        </p:nvSpPr>
        <p:spPr bwMode="white">
          <a:xfrm>
            <a:off x="4159271" y="6229084"/>
            <a:ext cx="199933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0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815BD-6751-27A0-BFAE-16DC93BD5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83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68C292-937E-F0B3-FE7D-8FD1E14E79B8}"/>
              </a:ext>
            </a:extLst>
          </p:cNvPr>
          <p:cNvSpPr/>
          <p:nvPr/>
        </p:nvSpPr>
        <p:spPr bwMode="white">
          <a:xfrm>
            <a:off x="335360" y="3780443"/>
            <a:ext cx="2142148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863AF-6795-07C4-B5E9-B0B9A0DDF995}"/>
              </a:ext>
            </a:extLst>
          </p:cNvPr>
          <p:cNvSpPr/>
          <p:nvPr/>
        </p:nvSpPr>
        <p:spPr bwMode="white">
          <a:xfrm>
            <a:off x="335360" y="4333641"/>
            <a:ext cx="2142148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09C6F6-20CE-3A3F-9598-E1325F285291}"/>
              </a:ext>
            </a:extLst>
          </p:cNvPr>
          <p:cNvSpPr/>
          <p:nvPr/>
        </p:nvSpPr>
        <p:spPr bwMode="white">
          <a:xfrm>
            <a:off x="335360" y="4896376"/>
            <a:ext cx="1532826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DC0AB-C56D-4F28-31F9-E74BCA4343DA}"/>
              </a:ext>
            </a:extLst>
          </p:cNvPr>
          <p:cNvSpPr/>
          <p:nvPr/>
        </p:nvSpPr>
        <p:spPr bwMode="white">
          <a:xfrm>
            <a:off x="335360" y="5440036"/>
            <a:ext cx="4369983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2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3B59A-7751-2996-BACF-4E95624FD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226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70EE1-A07F-E3DA-1EAB-7F4113F84C75}"/>
              </a:ext>
            </a:extLst>
          </p:cNvPr>
          <p:cNvSpPr/>
          <p:nvPr/>
        </p:nvSpPr>
        <p:spPr bwMode="white">
          <a:xfrm>
            <a:off x="2750730" y="1605396"/>
            <a:ext cx="333223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ED6F0-9E10-DFD0-F94A-DA81D0DA8664}"/>
              </a:ext>
            </a:extLst>
          </p:cNvPr>
          <p:cNvSpPr/>
          <p:nvPr/>
        </p:nvSpPr>
        <p:spPr bwMode="white">
          <a:xfrm>
            <a:off x="5178499" y="1605396"/>
            <a:ext cx="304661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28D2C1-A35E-629B-CB02-46D122DAB537}"/>
              </a:ext>
            </a:extLst>
          </p:cNvPr>
          <p:cNvSpPr/>
          <p:nvPr/>
        </p:nvSpPr>
        <p:spPr bwMode="white">
          <a:xfrm>
            <a:off x="8901077" y="1605396"/>
            <a:ext cx="333223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EB8A4-530E-A26C-0FD1-0F5546800015}"/>
              </a:ext>
            </a:extLst>
          </p:cNvPr>
          <p:cNvSpPr/>
          <p:nvPr/>
        </p:nvSpPr>
        <p:spPr bwMode="white">
          <a:xfrm>
            <a:off x="10348218" y="1605396"/>
            <a:ext cx="333223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20ED7-2940-50AF-E1A8-FCE3379E7361}"/>
              </a:ext>
            </a:extLst>
          </p:cNvPr>
          <p:cNvSpPr/>
          <p:nvPr/>
        </p:nvSpPr>
        <p:spPr bwMode="white">
          <a:xfrm>
            <a:off x="3598069" y="2167807"/>
            <a:ext cx="323702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179B9-6B7E-BB8A-39C8-E99ACC3006AE}"/>
              </a:ext>
            </a:extLst>
          </p:cNvPr>
          <p:cNvSpPr/>
          <p:nvPr/>
        </p:nvSpPr>
        <p:spPr bwMode="white">
          <a:xfrm>
            <a:off x="4997606" y="2167807"/>
            <a:ext cx="323702" cy="26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076AC3-0BF2-FC4B-D0CA-E811F2750E24}"/>
              </a:ext>
            </a:extLst>
          </p:cNvPr>
          <p:cNvSpPr/>
          <p:nvPr/>
        </p:nvSpPr>
        <p:spPr bwMode="white">
          <a:xfrm>
            <a:off x="10643358" y="2196405"/>
            <a:ext cx="199932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70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C4BA0-51D5-6911-AAE1-9044DC944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520000" cy="402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01E2C-E241-A432-6053-0C32618D4CFB}"/>
              </a:ext>
            </a:extLst>
          </p:cNvPr>
          <p:cNvSpPr/>
          <p:nvPr/>
        </p:nvSpPr>
        <p:spPr bwMode="white">
          <a:xfrm>
            <a:off x="1532012" y="2186228"/>
            <a:ext cx="209454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77E77-6E0F-FA8D-A425-A4216882C611}"/>
              </a:ext>
            </a:extLst>
          </p:cNvPr>
          <p:cNvSpPr/>
          <p:nvPr/>
        </p:nvSpPr>
        <p:spPr bwMode="white">
          <a:xfrm>
            <a:off x="2169896" y="2186228"/>
            <a:ext cx="19993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1EC7D-BBBA-C866-DC7C-EC8B1A147553}"/>
              </a:ext>
            </a:extLst>
          </p:cNvPr>
          <p:cNvSpPr/>
          <p:nvPr/>
        </p:nvSpPr>
        <p:spPr bwMode="white">
          <a:xfrm>
            <a:off x="4759516" y="2186228"/>
            <a:ext cx="19993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2429C-C24D-DEC1-4960-413B49677999}"/>
              </a:ext>
            </a:extLst>
          </p:cNvPr>
          <p:cNvSpPr/>
          <p:nvPr/>
        </p:nvSpPr>
        <p:spPr bwMode="white">
          <a:xfrm>
            <a:off x="5397400" y="2186228"/>
            <a:ext cx="19993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6C8601-8C05-9A13-DD34-8640BD7C14EB}"/>
              </a:ext>
            </a:extLst>
          </p:cNvPr>
          <p:cNvSpPr/>
          <p:nvPr/>
        </p:nvSpPr>
        <p:spPr bwMode="white">
          <a:xfrm>
            <a:off x="3683681" y="2719775"/>
            <a:ext cx="599801" cy="2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4CEC08-3586-0D50-7591-AA115201A01E}"/>
              </a:ext>
            </a:extLst>
          </p:cNvPr>
          <p:cNvSpPr/>
          <p:nvPr/>
        </p:nvSpPr>
        <p:spPr bwMode="white">
          <a:xfrm>
            <a:off x="1665301" y="3281905"/>
            <a:ext cx="609322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3E2076-4C7D-90BC-5003-72F58061DE8A}"/>
              </a:ext>
            </a:extLst>
          </p:cNvPr>
          <p:cNvSpPr/>
          <p:nvPr/>
        </p:nvSpPr>
        <p:spPr bwMode="white">
          <a:xfrm>
            <a:off x="5692541" y="3844035"/>
            <a:ext cx="323702" cy="2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404E4A-B26E-37FF-4E2A-2149087023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4" y="4920656"/>
            <a:ext cx="11520000" cy="108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050406-D7C0-0A74-979E-F3E78902A026}"/>
              </a:ext>
            </a:extLst>
          </p:cNvPr>
          <p:cNvSpPr/>
          <p:nvPr/>
        </p:nvSpPr>
        <p:spPr bwMode="white">
          <a:xfrm>
            <a:off x="3201005" y="5006561"/>
            <a:ext cx="218975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B96727-F35E-7D02-62BF-1C6BB2CF7AC7}"/>
              </a:ext>
            </a:extLst>
          </p:cNvPr>
          <p:cNvSpPr/>
          <p:nvPr/>
        </p:nvSpPr>
        <p:spPr bwMode="white">
          <a:xfrm>
            <a:off x="3838890" y="5006561"/>
            <a:ext cx="218975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A9B509-8FB6-0050-2DA1-C07537D7A2C4}"/>
              </a:ext>
            </a:extLst>
          </p:cNvPr>
          <p:cNvSpPr/>
          <p:nvPr/>
        </p:nvSpPr>
        <p:spPr bwMode="white">
          <a:xfrm>
            <a:off x="6438030" y="5006561"/>
            <a:ext cx="218975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48CAA2-67F0-A363-364E-B0654DF2D25A}"/>
              </a:ext>
            </a:extLst>
          </p:cNvPr>
          <p:cNvSpPr/>
          <p:nvPr/>
        </p:nvSpPr>
        <p:spPr bwMode="white">
          <a:xfrm>
            <a:off x="7075915" y="5006561"/>
            <a:ext cx="199933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7D8F42-3579-75DA-541B-ECDD4EC2AFF8}"/>
              </a:ext>
            </a:extLst>
          </p:cNvPr>
          <p:cNvSpPr/>
          <p:nvPr/>
        </p:nvSpPr>
        <p:spPr bwMode="white">
          <a:xfrm>
            <a:off x="3343815" y="5569721"/>
            <a:ext cx="218975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2299D9-CE72-5E1E-E84C-DD2B3131C7EA}"/>
              </a:ext>
            </a:extLst>
          </p:cNvPr>
          <p:cNvSpPr/>
          <p:nvPr/>
        </p:nvSpPr>
        <p:spPr bwMode="white">
          <a:xfrm>
            <a:off x="6457072" y="5541086"/>
            <a:ext cx="304661" cy="2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3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FDD24-1FF4-3936-1587-BC1EF5DCC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5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330D8-2E60-F040-0D42-174F24220FD7}"/>
              </a:ext>
            </a:extLst>
          </p:cNvPr>
          <p:cNvSpPr/>
          <p:nvPr/>
        </p:nvSpPr>
        <p:spPr bwMode="white">
          <a:xfrm>
            <a:off x="9126743" y="1024072"/>
            <a:ext cx="209454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5C431-9285-E47D-4B89-C76146042B6F}"/>
              </a:ext>
            </a:extLst>
          </p:cNvPr>
          <p:cNvSpPr/>
          <p:nvPr/>
        </p:nvSpPr>
        <p:spPr bwMode="white">
          <a:xfrm>
            <a:off x="9983603" y="1024072"/>
            <a:ext cx="209454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DD7EC-8208-947B-CD4E-C46E5BD00911}"/>
              </a:ext>
            </a:extLst>
          </p:cNvPr>
          <p:cNvSpPr/>
          <p:nvPr/>
        </p:nvSpPr>
        <p:spPr bwMode="white">
          <a:xfrm>
            <a:off x="5318479" y="1587169"/>
            <a:ext cx="218975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B48BA-78B2-8107-552A-195CE67D0BF8}"/>
              </a:ext>
            </a:extLst>
          </p:cNvPr>
          <p:cNvSpPr/>
          <p:nvPr/>
        </p:nvSpPr>
        <p:spPr bwMode="white">
          <a:xfrm>
            <a:off x="7003636" y="1587169"/>
            <a:ext cx="209454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0CFE54-3BE8-15E1-4297-8E3929E1A18D}"/>
              </a:ext>
            </a:extLst>
          </p:cNvPr>
          <p:cNvSpPr/>
          <p:nvPr/>
        </p:nvSpPr>
        <p:spPr bwMode="white">
          <a:xfrm>
            <a:off x="5737388" y="2150267"/>
            <a:ext cx="218975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6EF8C-6D33-41B1-5B80-86A05E6FD1AD}"/>
              </a:ext>
            </a:extLst>
          </p:cNvPr>
          <p:cNvSpPr/>
          <p:nvPr/>
        </p:nvSpPr>
        <p:spPr bwMode="white">
          <a:xfrm>
            <a:off x="6594247" y="2150267"/>
            <a:ext cx="199933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6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89C8F-3D51-C0EE-D192-E791C6412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0000"/>
            <a:ext cx="11520000" cy="346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87540-7786-207F-6E52-A0CA353ABC45}"/>
              </a:ext>
            </a:extLst>
          </p:cNvPr>
          <p:cNvSpPr/>
          <p:nvPr/>
        </p:nvSpPr>
        <p:spPr bwMode="white">
          <a:xfrm>
            <a:off x="7171194" y="1061877"/>
            <a:ext cx="199933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13D56-1514-7962-C303-182DA4559943}"/>
              </a:ext>
            </a:extLst>
          </p:cNvPr>
          <p:cNvSpPr/>
          <p:nvPr/>
        </p:nvSpPr>
        <p:spPr bwMode="white">
          <a:xfrm>
            <a:off x="7809079" y="1061877"/>
            <a:ext cx="209454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4C94A5-193E-0A03-85F4-014F530FB6BD}"/>
              </a:ext>
            </a:extLst>
          </p:cNvPr>
          <p:cNvSpPr/>
          <p:nvPr/>
        </p:nvSpPr>
        <p:spPr bwMode="white">
          <a:xfrm>
            <a:off x="3953211" y="1633209"/>
            <a:ext cx="142809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9A834-8726-6041-76F7-091F29C01055}"/>
              </a:ext>
            </a:extLst>
          </p:cNvPr>
          <p:cNvSpPr/>
          <p:nvPr/>
        </p:nvSpPr>
        <p:spPr bwMode="white">
          <a:xfrm>
            <a:off x="4572054" y="1623687"/>
            <a:ext cx="199933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B05DE6-77FB-980F-AB5E-B66CA12EA5BB}"/>
              </a:ext>
            </a:extLst>
          </p:cNvPr>
          <p:cNvSpPr/>
          <p:nvPr/>
        </p:nvSpPr>
        <p:spPr bwMode="white">
          <a:xfrm>
            <a:off x="4781508" y="2195020"/>
            <a:ext cx="485553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AF5101-1F75-5D1B-3F23-08204A423F4A}"/>
              </a:ext>
            </a:extLst>
          </p:cNvPr>
          <p:cNvSpPr/>
          <p:nvPr/>
        </p:nvSpPr>
        <p:spPr bwMode="white">
          <a:xfrm>
            <a:off x="7294963" y="2195020"/>
            <a:ext cx="466512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C00168-B776-CA51-AEE7-070C7FCBB7E5}"/>
              </a:ext>
            </a:extLst>
          </p:cNvPr>
          <p:cNvSpPr/>
          <p:nvPr/>
        </p:nvSpPr>
        <p:spPr bwMode="white">
          <a:xfrm>
            <a:off x="4238831" y="2756830"/>
            <a:ext cx="495074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39527A-B0B3-783C-FF06-D01B86D05EDB}"/>
              </a:ext>
            </a:extLst>
          </p:cNvPr>
          <p:cNvSpPr/>
          <p:nvPr/>
        </p:nvSpPr>
        <p:spPr bwMode="white">
          <a:xfrm>
            <a:off x="6771326" y="2756830"/>
            <a:ext cx="485554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2703CA-13C0-A4A0-E0FB-D67A5DE0D12E}"/>
              </a:ext>
            </a:extLst>
          </p:cNvPr>
          <p:cNvSpPr/>
          <p:nvPr/>
        </p:nvSpPr>
        <p:spPr bwMode="white">
          <a:xfrm>
            <a:off x="3515260" y="3318640"/>
            <a:ext cx="485553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6E38C9-E66A-E781-8516-3017B8F41B94}"/>
              </a:ext>
            </a:extLst>
          </p:cNvPr>
          <p:cNvSpPr/>
          <p:nvPr/>
        </p:nvSpPr>
        <p:spPr bwMode="white">
          <a:xfrm>
            <a:off x="6904616" y="3318640"/>
            <a:ext cx="476033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2BD46BE-0799-1AD3-331E-680F2D8E4C2D}"/>
              </a:ext>
            </a:extLst>
          </p:cNvPr>
          <p:cNvSpPr/>
          <p:nvPr/>
        </p:nvSpPr>
        <p:spPr bwMode="white">
          <a:xfrm>
            <a:off x="144947" y="3717032"/>
            <a:ext cx="7150016" cy="9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9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E697D-6D8F-69D2-C944-8CBDC7669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07" y="1477043"/>
            <a:ext cx="11520000" cy="160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47040-8C4F-5A5A-26D5-4F52D39A3887}"/>
              </a:ext>
            </a:extLst>
          </p:cNvPr>
          <p:cNvSpPr/>
          <p:nvPr/>
        </p:nvSpPr>
        <p:spPr bwMode="white">
          <a:xfrm>
            <a:off x="9292322" y="1648546"/>
            <a:ext cx="247536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646CF5-E264-C80E-2066-C82AE75362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52" r="42494"/>
          <a:stretch/>
        </p:blipFill>
        <p:spPr>
          <a:xfrm>
            <a:off x="714207" y="900000"/>
            <a:ext cx="6624736" cy="57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7EC2831-89F0-792D-E006-D4F9C5566F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11" y="3077743"/>
            <a:ext cx="11520000" cy="343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D9FF4A-D1C4-2561-8BAC-AAB0C015D5C1}"/>
              </a:ext>
            </a:extLst>
          </p:cNvPr>
          <p:cNvSpPr/>
          <p:nvPr/>
        </p:nvSpPr>
        <p:spPr bwMode="white">
          <a:xfrm>
            <a:off x="6508672" y="3792841"/>
            <a:ext cx="238016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16879F-6F4F-BD13-46CB-1EBD3B7ACF93}"/>
              </a:ext>
            </a:extLst>
          </p:cNvPr>
          <p:cNvSpPr/>
          <p:nvPr/>
        </p:nvSpPr>
        <p:spPr bwMode="white">
          <a:xfrm>
            <a:off x="8926920" y="4975137"/>
            <a:ext cx="238016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83EF4-7FD5-84F4-1ADA-0BC95AA28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8AE8E-0733-A6F0-8CCF-2BE10C12531D}"/>
              </a:ext>
            </a:extLst>
          </p:cNvPr>
          <p:cNvSpPr/>
          <p:nvPr/>
        </p:nvSpPr>
        <p:spPr bwMode="white">
          <a:xfrm>
            <a:off x="6222942" y="1138052"/>
            <a:ext cx="247537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64F5BA-D725-75EF-BE0F-21BECA020D25}"/>
              </a:ext>
            </a:extLst>
          </p:cNvPr>
          <p:cNvSpPr/>
          <p:nvPr/>
        </p:nvSpPr>
        <p:spPr bwMode="white">
          <a:xfrm>
            <a:off x="5375603" y="2909162"/>
            <a:ext cx="257057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3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3638F-2ECE-C542-4527-2D4BB0225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46FAD-8F59-4CB1-6FD4-4D28CD805B08}"/>
              </a:ext>
            </a:extLst>
          </p:cNvPr>
          <p:cNvSpPr/>
          <p:nvPr/>
        </p:nvSpPr>
        <p:spPr bwMode="white">
          <a:xfrm>
            <a:off x="2949384" y="2904530"/>
            <a:ext cx="209454" cy="2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EDCD2-F39D-C685-1D36-0280CA1435B9}"/>
              </a:ext>
            </a:extLst>
          </p:cNvPr>
          <p:cNvSpPr/>
          <p:nvPr/>
        </p:nvSpPr>
        <p:spPr bwMode="white">
          <a:xfrm>
            <a:off x="3796723" y="2904530"/>
            <a:ext cx="199933" cy="2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1C1B0A-8A69-E58F-37FA-EFCF70D5613B}"/>
              </a:ext>
            </a:extLst>
          </p:cNvPr>
          <p:cNvSpPr/>
          <p:nvPr/>
        </p:nvSpPr>
        <p:spPr bwMode="white">
          <a:xfrm>
            <a:off x="5976954" y="2904530"/>
            <a:ext cx="199933" cy="2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FB5B5B-90A2-7637-B103-C7B79C767A53}"/>
              </a:ext>
            </a:extLst>
          </p:cNvPr>
          <p:cNvSpPr/>
          <p:nvPr/>
        </p:nvSpPr>
        <p:spPr bwMode="white">
          <a:xfrm>
            <a:off x="6814772" y="2904530"/>
            <a:ext cx="209454" cy="2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F2D52A-5F36-45E6-8B3D-9C9EDBDDD477}"/>
              </a:ext>
            </a:extLst>
          </p:cNvPr>
          <p:cNvSpPr/>
          <p:nvPr/>
        </p:nvSpPr>
        <p:spPr bwMode="white">
          <a:xfrm>
            <a:off x="3587268" y="4088157"/>
            <a:ext cx="342743" cy="2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A2BB1E-3F80-0270-215B-157B40635BB1}"/>
              </a:ext>
            </a:extLst>
          </p:cNvPr>
          <p:cNvSpPr/>
          <p:nvPr/>
        </p:nvSpPr>
        <p:spPr bwMode="white">
          <a:xfrm>
            <a:off x="5567566" y="4088157"/>
            <a:ext cx="152330" cy="2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D14400-D929-771A-39E6-E0D9639CA7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26" y="4479518"/>
            <a:ext cx="11520000" cy="178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640663-D8F1-F32D-B906-391B370FDAB0}"/>
              </a:ext>
            </a:extLst>
          </p:cNvPr>
          <p:cNvSpPr/>
          <p:nvPr/>
        </p:nvSpPr>
        <p:spPr bwMode="white">
          <a:xfrm>
            <a:off x="6405383" y="5860783"/>
            <a:ext cx="218975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7924E7C-DF42-C3A9-22CA-01814153B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1672591"/>
            <a:ext cx="2379206" cy="243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F270A-A019-3ED8-C8CF-2A1167EB2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000"/>
            <a:ext cx="11520000" cy="467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42B0E1-FCD5-A0BB-D418-178F6F3983C5}"/>
              </a:ext>
            </a:extLst>
          </p:cNvPr>
          <p:cNvSpPr/>
          <p:nvPr/>
        </p:nvSpPr>
        <p:spPr bwMode="white">
          <a:xfrm>
            <a:off x="1999730" y="1680930"/>
            <a:ext cx="199933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02E9B5-D565-FC6D-8641-49B7F29FEB3B}"/>
              </a:ext>
            </a:extLst>
          </p:cNvPr>
          <p:cNvSpPr/>
          <p:nvPr/>
        </p:nvSpPr>
        <p:spPr bwMode="white">
          <a:xfrm>
            <a:off x="2837548" y="168093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F3C4FB-1556-BDFB-61F3-7BB60A9A6352}"/>
              </a:ext>
            </a:extLst>
          </p:cNvPr>
          <p:cNvSpPr/>
          <p:nvPr/>
        </p:nvSpPr>
        <p:spPr bwMode="white">
          <a:xfrm>
            <a:off x="4884490" y="1680930"/>
            <a:ext cx="142809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03F35-A34E-7255-7AF3-B8B7C237E21B}"/>
              </a:ext>
            </a:extLst>
          </p:cNvPr>
          <p:cNvSpPr/>
          <p:nvPr/>
        </p:nvSpPr>
        <p:spPr bwMode="white">
          <a:xfrm>
            <a:off x="5703267" y="1680930"/>
            <a:ext cx="199933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FEF677-D21F-E337-9714-F67ABF1AE51D}"/>
              </a:ext>
            </a:extLst>
          </p:cNvPr>
          <p:cNvSpPr/>
          <p:nvPr/>
        </p:nvSpPr>
        <p:spPr bwMode="white">
          <a:xfrm>
            <a:off x="1971168" y="2271390"/>
            <a:ext cx="218975" cy="2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013904-2FF9-C5EF-A559-1859E70156E2}"/>
              </a:ext>
            </a:extLst>
          </p:cNvPr>
          <p:cNvSpPr/>
          <p:nvPr/>
        </p:nvSpPr>
        <p:spPr bwMode="white">
          <a:xfrm>
            <a:off x="2818507" y="227139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646F62-2F4C-5BF6-9102-E2B51D8DCAD5}"/>
              </a:ext>
            </a:extLst>
          </p:cNvPr>
          <p:cNvSpPr/>
          <p:nvPr/>
        </p:nvSpPr>
        <p:spPr bwMode="white">
          <a:xfrm>
            <a:off x="2094937" y="463323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2054DD-0C3B-CB8D-9749-A481AF607CDD}"/>
              </a:ext>
            </a:extLst>
          </p:cNvPr>
          <p:cNvSpPr/>
          <p:nvPr/>
        </p:nvSpPr>
        <p:spPr bwMode="white">
          <a:xfrm>
            <a:off x="2932755" y="463323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7A0EAD-6222-0446-53A8-0A8B1FF5A214}"/>
              </a:ext>
            </a:extLst>
          </p:cNvPr>
          <p:cNvSpPr/>
          <p:nvPr/>
        </p:nvSpPr>
        <p:spPr bwMode="white">
          <a:xfrm>
            <a:off x="5046342" y="4633230"/>
            <a:ext cx="218975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4C9F70-2E1A-3F6D-C6A6-E9A011D2CE71}"/>
              </a:ext>
            </a:extLst>
          </p:cNvPr>
          <p:cNvSpPr/>
          <p:nvPr/>
        </p:nvSpPr>
        <p:spPr bwMode="white">
          <a:xfrm>
            <a:off x="5884160" y="463323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3D04C7F-735D-F470-80B9-CA99B0498F14}"/>
              </a:ext>
            </a:extLst>
          </p:cNvPr>
          <p:cNvSpPr/>
          <p:nvPr/>
        </p:nvSpPr>
        <p:spPr bwMode="white">
          <a:xfrm>
            <a:off x="2066375" y="5233213"/>
            <a:ext cx="199933" cy="2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F0DBA2-4031-1526-3AC7-E775D954E4C0}"/>
              </a:ext>
            </a:extLst>
          </p:cNvPr>
          <p:cNvSpPr/>
          <p:nvPr/>
        </p:nvSpPr>
        <p:spPr bwMode="white">
          <a:xfrm>
            <a:off x="2913714" y="5223690"/>
            <a:ext cx="209454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A9F904B-506D-2F25-6A5C-1BE490174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015430"/>
            <a:ext cx="3694448" cy="36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2023-08-28T14:55:58Z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