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96" autoAdjust="0"/>
    <p:restoredTop sz="94660"/>
  </p:normalViewPr>
  <p:slideViewPr>
    <p:cSldViewPr showGuides="1">
      <p:cViewPr varScale="1">
        <p:scale>
          <a:sx n="63" d="100"/>
          <a:sy n="63" d="100"/>
        </p:scale>
        <p:origin x="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D7337-E2C9-B46F-AF79-7B7B02C16A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204864"/>
            <a:ext cx="11520000" cy="2151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0F128-B425-3AEC-B562-81BC714E2F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2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C2785-4BC5-E976-FBF3-2475A1E042D5}"/>
              </a:ext>
            </a:extLst>
          </p:cNvPr>
          <p:cNvSpPr/>
          <p:nvPr/>
        </p:nvSpPr>
        <p:spPr bwMode="white">
          <a:xfrm>
            <a:off x="1738710" y="3576338"/>
            <a:ext cx="1999338" cy="1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1E7D60-0B56-1734-A969-11E15D12C6FE}"/>
              </a:ext>
            </a:extLst>
          </p:cNvPr>
          <p:cNvSpPr/>
          <p:nvPr/>
        </p:nvSpPr>
        <p:spPr bwMode="white">
          <a:xfrm>
            <a:off x="6718016" y="3557289"/>
            <a:ext cx="2979966" cy="2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994015-83D9-1336-E124-5A11B2C62649}"/>
              </a:ext>
            </a:extLst>
          </p:cNvPr>
          <p:cNvSpPr/>
          <p:nvPr/>
        </p:nvSpPr>
        <p:spPr bwMode="white">
          <a:xfrm>
            <a:off x="1519735" y="4062079"/>
            <a:ext cx="1113917" cy="1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0D3083-C815-E5E6-9FEA-E49962F2259B}"/>
              </a:ext>
            </a:extLst>
          </p:cNvPr>
          <p:cNvSpPr/>
          <p:nvPr/>
        </p:nvSpPr>
        <p:spPr bwMode="white">
          <a:xfrm>
            <a:off x="6499041" y="4062079"/>
            <a:ext cx="999669" cy="1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2735E1-31C4-4EB0-96D1-30FC1AF211CF}"/>
              </a:ext>
            </a:extLst>
          </p:cNvPr>
          <p:cNvSpPr/>
          <p:nvPr/>
        </p:nvSpPr>
        <p:spPr bwMode="white">
          <a:xfrm>
            <a:off x="1519735" y="4538296"/>
            <a:ext cx="1237685" cy="2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D9DB12-1B42-5563-7EB1-9AE00E21DDCC}"/>
              </a:ext>
            </a:extLst>
          </p:cNvPr>
          <p:cNvSpPr/>
          <p:nvPr/>
        </p:nvSpPr>
        <p:spPr bwMode="white">
          <a:xfrm>
            <a:off x="6499041" y="4538296"/>
            <a:ext cx="1132958" cy="2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1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1868F-0FF9-52B3-E9A9-327AF805C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9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6CF73-C2FB-4DAD-8523-07581DCA0BEA}"/>
              </a:ext>
            </a:extLst>
          </p:cNvPr>
          <p:cNvSpPr/>
          <p:nvPr/>
        </p:nvSpPr>
        <p:spPr bwMode="white">
          <a:xfrm>
            <a:off x="1500694" y="3272658"/>
            <a:ext cx="1875570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CA9B40-264F-4BB5-AF23-AFE7F039CA48}"/>
              </a:ext>
            </a:extLst>
          </p:cNvPr>
          <p:cNvSpPr/>
          <p:nvPr/>
        </p:nvSpPr>
        <p:spPr bwMode="white">
          <a:xfrm>
            <a:off x="5804033" y="3291716"/>
            <a:ext cx="1780363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5CF90A-53C4-E004-9039-137A95CCB47A}"/>
              </a:ext>
            </a:extLst>
          </p:cNvPr>
          <p:cNvSpPr/>
          <p:nvPr/>
        </p:nvSpPr>
        <p:spPr bwMode="white">
          <a:xfrm>
            <a:off x="8041388" y="3272658"/>
            <a:ext cx="3084694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E23738-6602-1023-BB40-8A5455F33A6D}"/>
              </a:ext>
            </a:extLst>
          </p:cNvPr>
          <p:cNvSpPr/>
          <p:nvPr/>
        </p:nvSpPr>
        <p:spPr bwMode="white">
          <a:xfrm>
            <a:off x="1281719" y="3796740"/>
            <a:ext cx="1113917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BB762F-5F3B-246C-4378-AED241079735}"/>
              </a:ext>
            </a:extLst>
          </p:cNvPr>
          <p:cNvSpPr/>
          <p:nvPr/>
        </p:nvSpPr>
        <p:spPr bwMode="white">
          <a:xfrm>
            <a:off x="5604099" y="3796740"/>
            <a:ext cx="1732760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20911B-6643-84B3-CFC7-BB9D2FDC6D72}"/>
              </a:ext>
            </a:extLst>
          </p:cNvPr>
          <p:cNvSpPr/>
          <p:nvPr/>
        </p:nvSpPr>
        <p:spPr bwMode="white">
          <a:xfrm>
            <a:off x="7755768" y="3796740"/>
            <a:ext cx="198029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0C53F4-5B02-816A-DCA3-0E245BD985E3}"/>
              </a:ext>
            </a:extLst>
          </p:cNvPr>
          <p:cNvSpPr/>
          <p:nvPr/>
        </p:nvSpPr>
        <p:spPr bwMode="white">
          <a:xfrm>
            <a:off x="1281719" y="4282706"/>
            <a:ext cx="980628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30D68E-332C-0C7F-E70D-F64925923727}"/>
              </a:ext>
            </a:extLst>
          </p:cNvPr>
          <p:cNvSpPr/>
          <p:nvPr/>
        </p:nvSpPr>
        <p:spPr bwMode="white">
          <a:xfrm>
            <a:off x="5604099" y="4292235"/>
            <a:ext cx="1161520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A102E5-A351-E442-1921-BA5B81D9FDDB}"/>
              </a:ext>
            </a:extLst>
          </p:cNvPr>
          <p:cNvSpPr/>
          <p:nvPr/>
        </p:nvSpPr>
        <p:spPr bwMode="white">
          <a:xfrm>
            <a:off x="7755768" y="4282706"/>
            <a:ext cx="1132958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66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5564A-FEF7-4603-9602-E1A9F3519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3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189F01-A7E9-B01E-0D21-DB11326619FF}"/>
              </a:ext>
            </a:extLst>
          </p:cNvPr>
          <p:cNvSpPr/>
          <p:nvPr/>
        </p:nvSpPr>
        <p:spPr bwMode="white">
          <a:xfrm>
            <a:off x="929454" y="2901505"/>
            <a:ext cx="1047272" cy="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1B7F5F-BB71-AC6B-C354-3079BFD7FCD1}"/>
              </a:ext>
            </a:extLst>
          </p:cNvPr>
          <p:cNvSpPr/>
          <p:nvPr/>
        </p:nvSpPr>
        <p:spPr bwMode="white">
          <a:xfrm>
            <a:off x="2433719" y="2891974"/>
            <a:ext cx="2237355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36D4C1-74A8-49C4-C4E9-DBDC463D068A}"/>
              </a:ext>
            </a:extLst>
          </p:cNvPr>
          <p:cNvSpPr/>
          <p:nvPr/>
        </p:nvSpPr>
        <p:spPr bwMode="white">
          <a:xfrm>
            <a:off x="6394314" y="2891974"/>
            <a:ext cx="4103404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423EC1-F52B-0A03-3F59-40DB470F1920}"/>
              </a:ext>
            </a:extLst>
          </p:cNvPr>
          <p:cNvSpPr/>
          <p:nvPr/>
        </p:nvSpPr>
        <p:spPr bwMode="white">
          <a:xfrm>
            <a:off x="681917" y="3416178"/>
            <a:ext cx="933024" cy="1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78CC9D-25C4-E8A4-970F-3DB5EFB1A29E}"/>
              </a:ext>
            </a:extLst>
          </p:cNvPr>
          <p:cNvSpPr/>
          <p:nvPr/>
        </p:nvSpPr>
        <p:spPr bwMode="white">
          <a:xfrm>
            <a:off x="2328991" y="3416178"/>
            <a:ext cx="1237685" cy="1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F1E7A4-E363-8C14-1E71-2C0BFF6FCDBF}"/>
              </a:ext>
            </a:extLst>
          </p:cNvPr>
          <p:cNvSpPr/>
          <p:nvPr/>
        </p:nvSpPr>
        <p:spPr bwMode="white">
          <a:xfrm>
            <a:off x="6194380" y="3416178"/>
            <a:ext cx="1970776" cy="1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187320-2CA5-F8A0-F78D-B0D3C68A201E}"/>
              </a:ext>
            </a:extLst>
          </p:cNvPr>
          <p:cNvSpPr/>
          <p:nvPr/>
        </p:nvSpPr>
        <p:spPr bwMode="white">
          <a:xfrm>
            <a:off x="681917" y="3911789"/>
            <a:ext cx="1066314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1890EA-AFCA-03C7-E097-EF89672B05A1}"/>
              </a:ext>
            </a:extLst>
          </p:cNvPr>
          <p:cNvSpPr/>
          <p:nvPr/>
        </p:nvSpPr>
        <p:spPr bwMode="white">
          <a:xfrm>
            <a:off x="2252826" y="3902258"/>
            <a:ext cx="1113917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0CDD1B-380C-B7CA-F9E5-3BA4E222AD1C}"/>
              </a:ext>
            </a:extLst>
          </p:cNvPr>
          <p:cNvSpPr/>
          <p:nvPr/>
        </p:nvSpPr>
        <p:spPr bwMode="white">
          <a:xfrm>
            <a:off x="6194380" y="3902258"/>
            <a:ext cx="1009190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09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A6A11-DEE9-2D98-8DC4-4344D2A3E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4117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E472E6-8EB3-989C-AC3A-579B321E0CAD}"/>
              </a:ext>
            </a:extLst>
          </p:cNvPr>
          <p:cNvSpPr/>
          <p:nvPr/>
        </p:nvSpPr>
        <p:spPr bwMode="white">
          <a:xfrm>
            <a:off x="9957871" y="3635327"/>
            <a:ext cx="1466181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860EB1E-23AA-18E5-D23D-C1485DFA2A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232" y="2652151"/>
            <a:ext cx="8640000" cy="217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2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4746B-867D-DE0F-C488-CEB118856B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05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46546E-3291-B1F8-6573-4D3A2AC35FDE}"/>
              </a:ext>
            </a:extLst>
          </p:cNvPr>
          <p:cNvSpPr/>
          <p:nvPr/>
        </p:nvSpPr>
        <p:spPr bwMode="white">
          <a:xfrm>
            <a:off x="1545690" y="2148656"/>
            <a:ext cx="2875239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D218EC-99AE-8A89-0A94-A4E32F2586D4}"/>
              </a:ext>
            </a:extLst>
          </p:cNvPr>
          <p:cNvSpPr/>
          <p:nvPr/>
        </p:nvSpPr>
        <p:spPr bwMode="white">
          <a:xfrm>
            <a:off x="1317194" y="2672901"/>
            <a:ext cx="1361454" cy="1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92744F-2368-F6B1-CB9B-6672C06CE1A5}"/>
              </a:ext>
            </a:extLst>
          </p:cNvPr>
          <p:cNvSpPr/>
          <p:nvPr/>
        </p:nvSpPr>
        <p:spPr bwMode="white">
          <a:xfrm>
            <a:off x="1317194" y="3159019"/>
            <a:ext cx="2246876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055F17-C9F3-67D8-CC54-547245BC1286}"/>
              </a:ext>
            </a:extLst>
          </p:cNvPr>
          <p:cNvSpPr/>
          <p:nvPr/>
        </p:nvSpPr>
        <p:spPr bwMode="white">
          <a:xfrm>
            <a:off x="1279111" y="3664200"/>
            <a:ext cx="3928193" cy="33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11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F532F-D161-9B8D-F00F-526317955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8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0B182C-CF08-7E64-4D59-E8F42E72AFE1}"/>
              </a:ext>
            </a:extLst>
          </p:cNvPr>
          <p:cNvSpPr/>
          <p:nvPr/>
        </p:nvSpPr>
        <p:spPr bwMode="white">
          <a:xfrm>
            <a:off x="1224595" y="2062752"/>
            <a:ext cx="3636892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A69378-536D-8640-BC34-53197E4C5D2A}"/>
              </a:ext>
            </a:extLst>
          </p:cNvPr>
          <p:cNvSpPr/>
          <p:nvPr/>
        </p:nvSpPr>
        <p:spPr bwMode="white">
          <a:xfrm>
            <a:off x="1024661" y="2596474"/>
            <a:ext cx="1485223" cy="1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FCE58D-3C5A-37A8-74F0-10781A5472E5}"/>
              </a:ext>
            </a:extLst>
          </p:cNvPr>
          <p:cNvSpPr/>
          <p:nvPr/>
        </p:nvSpPr>
        <p:spPr bwMode="white">
          <a:xfrm>
            <a:off x="1024661" y="3082543"/>
            <a:ext cx="2618181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F6C749-E40B-9319-AC0C-C3672DA96659}"/>
              </a:ext>
            </a:extLst>
          </p:cNvPr>
          <p:cNvSpPr/>
          <p:nvPr/>
        </p:nvSpPr>
        <p:spPr bwMode="white">
          <a:xfrm>
            <a:off x="986578" y="3587672"/>
            <a:ext cx="5109422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2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A5114-60F5-49D4-B235-F8F8FC6000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0" y="900000"/>
            <a:ext cx="11520000" cy="4150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F919B7-640F-DC4D-BB0C-1856599AEDA6}"/>
              </a:ext>
            </a:extLst>
          </p:cNvPr>
          <p:cNvSpPr/>
          <p:nvPr/>
        </p:nvSpPr>
        <p:spPr bwMode="white">
          <a:xfrm>
            <a:off x="1191754" y="2636697"/>
            <a:ext cx="3522644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AABCE-CCCA-892A-FD3C-27A78BF26727}"/>
              </a:ext>
            </a:extLst>
          </p:cNvPr>
          <p:cNvSpPr/>
          <p:nvPr/>
        </p:nvSpPr>
        <p:spPr bwMode="white">
          <a:xfrm>
            <a:off x="1001341" y="3171065"/>
            <a:ext cx="999669" cy="1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74F7DE-8C73-8A40-5A10-C225297B0C42}"/>
              </a:ext>
            </a:extLst>
          </p:cNvPr>
          <p:cNvSpPr/>
          <p:nvPr/>
        </p:nvSpPr>
        <p:spPr bwMode="white">
          <a:xfrm>
            <a:off x="1001341" y="3648180"/>
            <a:ext cx="2265917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457489-9A8D-EC6F-EB09-3FEF3A3CFD98}"/>
              </a:ext>
            </a:extLst>
          </p:cNvPr>
          <p:cNvSpPr/>
          <p:nvPr/>
        </p:nvSpPr>
        <p:spPr bwMode="white">
          <a:xfrm>
            <a:off x="944217" y="4163463"/>
            <a:ext cx="3360793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FF38FC-3CD6-AA60-9C96-7C6D9D22B22B}"/>
              </a:ext>
            </a:extLst>
          </p:cNvPr>
          <p:cNvSpPr/>
          <p:nvPr/>
        </p:nvSpPr>
        <p:spPr bwMode="white">
          <a:xfrm>
            <a:off x="963258" y="4659663"/>
            <a:ext cx="3751140" cy="39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19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45199-1878-73B7-91D1-A2230F2F4B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43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C4E987-F401-F08F-569E-196494CB80A2}"/>
              </a:ext>
            </a:extLst>
          </p:cNvPr>
          <p:cNvSpPr/>
          <p:nvPr/>
        </p:nvSpPr>
        <p:spPr bwMode="white">
          <a:xfrm>
            <a:off x="1253157" y="2654543"/>
            <a:ext cx="3246545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AC925-E808-F4D3-38BC-4A7DAD290921}"/>
              </a:ext>
            </a:extLst>
          </p:cNvPr>
          <p:cNvSpPr/>
          <p:nvPr/>
        </p:nvSpPr>
        <p:spPr bwMode="white">
          <a:xfrm>
            <a:off x="1024661" y="3188535"/>
            <a:ext cx="999669" cy="1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A7D3DF-F6EE-E001-3ED6-CA8B93869E98}"/>
              </a:ext>
            </a:extLst>
          </p:cNvPr>
          <p:cNvSpPr/>
          <p:nvPr/>
        </p:nvSpPr>
        <p:spPr bwMode="white">
          <a:xfrm>
            <a:off x="1024661" y="3665313"/>
            <a:ext cx="2856198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F5660D-FF66-0E23-6CA4-D5893BF07DB5}"/>
              </a:ext>
            </a:extLst>
          </p:cNvPr>
          <p:cNvSpPr/>
          <p:nvPr/>
        </p:nvSpPr>
        <p:spPr bwMode="white">
          <a:xfrm>
            <a:off x="967537" y="4180234"/>
            <a:ext cx="3532165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6C8DF4-7DF5-D500-0299-9A0922B57611}"/>
              </a:ext>
            </a:extLst>
          </p:cNvPr>
          <p:cNvSpPr/>
          <p:nvPr/>
        </p:nvSpPr>
        <p:spPr bwMode="white">
          <a:xfrm>
            <a:off x="986578" y="4676082"/>
            <a:ext cx="8061750" cy="46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34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9D176-6165-B1CA-D171-E2FFCC86F7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74095"/>
            <a:ext cx="11520000" cy="507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6DA04-7D1B-107F-E2BE-7DB1E92557CD}"/>
              </a:ext>
            </a:extLst>
          </p:cNvPr>
          <p:cNvSpPr/>
          <p:nvPr/>
        </p:nvSpPr>
        <p:spPr bwMode="white">
          <a:xfrm>
            <a:off x="10463632" y="3411687"/>
            <a:ext cx="1391472" cy="169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81C0F-3415-51A1-3F7C-479B36D803F2}"/>
              </a:ext>
            </a:extLst>
          </p:cNvPr>
          <p:cNvSpPr/>
          <p:nvPr/>
        </p:nvSpPr>
        <p:spPr bwMode="white">
          <a:xfrm>
            <a:off x="1149979" y="3606887"/>
            <a:ext cx="3932033" cy="2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E3BBDB-98FB-A66E-DC51-0BECB1B6A66A}"/>
              </a:ext>
            </a:extLst>
          </p:cNvPr>
          <p:cNvSpPr/>
          <p:nvPr/>
        </p:nvSpPr>
        <p:spPr bwMode="white">
          <a:xfrm>
            <a:off x="931004" y="4121071"/>
            <a:ext cx="1618512" cy="19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DA1742-4704-EDAD-A61A-0F4C8D8AEE6B}"/>
              </a:ext>
            </a:extLst>
          </p:cNvPr>
          <p:cNvSpPr/>
          <p:nvPr/>
        </p:nvSpPr>
        <p:spPr bwMode="white">
          <a:xfrm>
            <a:off x="931004" y="4625733"/>
            <a:ext cx="1132958" cy="19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C93A0B-5CAE-0206-9539-BBA35A92CDD3}"/>
              </a:ext>
            </a:extLst>
          </p:cNvPr>
          <p:cNvSpPr/>
          <p:nvPr/>
        </p:nvSpPr>
        <p:spPr bwMode="white">
          <a:xfrm>
            <a:off x="931004" y="5111351"/>
            <a:ext cx="1827966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BFFD7E-3633-3844-6C05-E3C1E8E7CEC4}"/>
              </a:ext>
            </a:extLst>
          </p:cNvPr>
          <p:cNvSpPr/>
          <p:nvPr/>
        </p:nvSpPr>
        <p:spPr bwMode="white">
          <a:xfrm>
            <a:off x="892921" y="5616013"/>
            <a:ext cx="3960595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85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D253A-149F-4D97-010A-CCDB6BFF2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425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F194A0-7607-99D1-D198-DB8FC14808FF}"/>
              </a:ext>
            </a:extLst>
          </p:cNvPr>
          <p:cNvSpPr/>
          <p:nvPr/>
        </p:nvSpPr>
        <p:spPr bwMode="white">
          <a:xfrm>
            <a:off x="8992127" y="1672174"/>
            <a:ext cx="485553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A4B8A3-40F9-4415-ADA8-2A7E975A1E32}"/>
              </a:ext>
            </a:extLst>
          </p:cNvPr>
          <p:cNvSpPr/>
          <p:nvPr/>
        </p:nvSpPr>
        <p:spPr bwMode="white">
          <a:xfrm>
            <a:off x="7592589" y="2272755"/>
            <a:ext cx="466512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BB77A2-F079-88DC-26E1-95D110FB3B28}"/>
              </a:ext>
            </a:extLst>
          </p:cNvPr>
          <p:cNvSpPr/>
          <p:nvPr/>
        </p:nvSpPr>
        <p:spPr bwMode="white">
          <a:xfrm>
            <a:off x="3374936" y="2873335"/>
            <a:ext cx="485553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336409-DC6F-1FF7-96BF-D9FE957BC812}"/>
              </a:ext>
            </a:extLst>
          </p:cNvPr>
          <p:cNvSpPr/>
          <p:nvPr/>
        </p:nvSpPr>
        <p:spPr bwMode="white">
          <a:xfrm>
            <a:off x="1965879" y="4045897"/>
            <a:ext cx="580760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FB7F55-6A58-D354-AFBA-A3720E6C0356}"/>
              </a:ext>
            </a:extLst>
          </p:cNvPr>
          <p:cNvSpPr/>
          <p:nvPr/>
        </p:nvSpPr>
        <p:spPr bwMode="white">
          <a:xfrm>
            <a:off x="8259036" y="4045897"/>
            <a:ext cx="695008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61832B-3A41-B832-D8EF-91D24FBD5F43}"/>
              </a:ext>
            </a:extLst>
          </p:cNvPr>
          <p:cNvSpPr/>
          <p:nvPr/>
        </p:nvSpPr>
        <p:spPr bwMode="white">
          <a:xfrm>
            <a:off x="10201251" y="4636945"/>
            <a:ext cx="495074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66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18689-6C9A-64BB-A175-E38A9EB99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4016"/>
            <a:ext cx="11520000" cy="541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E3182-D2F0-583D-5EDC-66723AD1A8F2}"/>
              </a:ext>
            </a:extLst>
          </p:cNvPr>
          <p:cNvSpPr/>
          <p:nvPr/>
        </p:nvSpPr>
        <p:spPr bwMode="white">
          <a:xfrm>
            <a:off x="10012165" y="1131118"/>
            <a:ext cx="199933" cy="21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5206D0-E566-5C14-0D21-220FF2C9AE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56" r="67496" b="6694"/>
          <a:stretch/>
        </p:blipFill>
        <p:spPr>
          <a:xfrm>
            <a:off x="4223792" y="1772816"/>
            <a:ext cx="3744416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920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8617A-E631-53AA-2552-666F790CE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7763"/>
            <a:ext cx="11520000" cy="418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3E91F0-2152-F709-B931-819222AAC9CD}"/>
              </a:ext>
            </a:extLst>
          </p:cNvPr>
          <p:cNvSpPr/>
          <p:nvPr/>
        </p:nvSpPr>
        <p:spPr bwMode="white">
          <a:xfrm>
            <a:off x="3081123" y="1619550"/>
            <a:ext cx="342743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60E369-1A1A-615A-E1F3-336A3E1B87D5}"/>
              </a:ext>
            </a:extLst>
          </p:cNvPr>
          <p:cNvSpPr/>
          <p:nvPr/>
        </p:nvSpPr>
        <p:spPr bwMode="white">
          <a:xfrm>
            <a:off x="3081123" y="2790797"/>
            <a:ext cx="352264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011BA3-708E-5B0E-70A7-7FFBFDA05331}"/>
              </a:ext>
            </a:extLst>
          </p:cNvPr>
          <p:cNvSpPr/>
          <p:nvPr/>
        </p:nvSpPr>
        <p:spPr bwMode="white">
          <a:xfrm>
            <a:off x="7536793" y="3381182"/>
            <a:ext cx="352263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03C129-4366-CB49-736D-69B52953A696}"/>
              </a:ext>
            </a:extLst>
          </p:cNvPr>
          <p:cNvSpPr/>
          <p:nvPr/>
        </p:nvSpPr>
        <p:spPr bwMode="white">
          <a:xfrm>
            <a:off x="1415008" y="4590519"/>
            <a:ext cx="466512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E6EB4C-9D91-2E8C-7DC0-6A8AF607F2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9" r="7720"/>
          <a:stretch/>
        </p:blipFill>
        <p:spPr>
          <a:xfrm>
            <a:off x="2747627" y="4695329"/>
            <a:ext cx="6696745" cy="204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862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6113B-BF65-9AC0-7B00-E6A499D82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64" y="900000"/>
            <a:ext cx="11520000" cy="342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611E17-982A-75C5-8A98-C9EBE8F22E34}"/>
              </a:ext>
            </a:extLst>
          </p:cNvPr>
          <p:cNvSpPr/>
          <p:nvPr/>
        </p:nvSpPr>
        <p:spPr bwMode="white">
          <a:xfrm>
            <a:off x="11358614" y="1672561"/>
            <a:ext cx="304661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D973CF-D656-B967-CD1B-1DF4328944F2}"/>
              </a:ext>
            </a:extLst>
          </p:cNvPr>
          <p:cNvSpPr/>
          <p:nvPr/>
        </p:nvSpPr>
        <p:spPr bwMode="white">
          <a:xfrm>
            <a:off x="11358614" y="2254367"/>
            <a:ext cx="304661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BF5A66-59BE-BB3B-768C-5D5897485E61}"/>
              </a:ext>
            </a:extLst>
          </p:cNvPr>
          <p:cNvSpPr/>
          <p:nvPr/>
        </p:nvSpPr>
        <p:spPr bwMode="white">
          <a:xfrm>
            <a:off x="11358614" y="2836173"/>
            <a:ext cx="304661" cy="2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B1057B-44AE-AB92-0038-FE14F176A29A}"/>
              </a:ext>
            </a:extLst>
          </p:cNvPr>
          <p:cNvSpPr/>
          <p:nvPr/>
        </p:nvSpPr>
        <p:spPr bwMode="white">
          <a:xfrm>
            <a:off x="11396697" y="3446592"/>
            <a:ext cx="266578" cy="2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C97A57-F5B4-2837-1D6D-B6816AB02066}"/>
              </a:ext>
            </a:extLst>
          </p:cNvPr>
          <p:cNvSpPr/>
          <p:nvPr/>
        </p:nvSpPr>
        <p:spPr bwMode="white">
          <a:xfrm>
            <a:off x="11406217" y="4028398"/>
            <a:ext cx="257057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99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835B3-9D9C-6326-F118-9CEB1803B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80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C23004-4928-6EC9-3E1F-30E50E1AA529}"/>
              </a:ext>
            </a:extLst>
          </p:cNvPr>
          <p:cNvSpPr/>
          <p:nvPr/>
        </p:nvSpPr>
        <p:spPr bwMode="white">
          <a:xfrm>
            <a:off x="6886780" y="1652814"/>
            <a:ext cx="257057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50FD2C-C556-E722-CEB2-9F68844CB761}"/>
              </a:ext>
            </a:extLst>
          </p:cNvPr>
          <p:cNvSpPr/>
          <p:nvPr/>
        </p:nvSpPr>
        <p:spPr bwMode="white">
          <a:xfrm>
            <a:off x="2250218" y="3835022"/>
            <a:ext cx="238016" cy="2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5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CFA35-AED7-FEBF-5B74-83BB0276E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68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0E2AD-2F71-3913-CA5B-CFDB03FA6C8F}"/>
              </a:ext>
            </a:extLst>
          </p:cNvPr>
          <p:cNvSpPr/>
          <p:nvPr/>
        </p:nvSpPr>
        <p:spPr bwMode="white">
          <a:xfrm>
            <a:off x="5889719" y="1643301"/>
            <a:ext cx="238016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B5AB9D-E98F-8ABF-702F-0B6025E7AA98}"/>
              </a:ext>
            </a:extLst>
          </p:cNvPr>
          <p:cNvSpPr/>
          <p:nvPr/>
        </p:nvSpPr>
        <p:spPr bwMode="white">
          <a:xfrm>
            <a:off x="3090644" y="3263318"/>
            <a:ext cx="257057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9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90A6D-E92B-C70D-402C-1D9B4C0B2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80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D02AA8-E87F-1DDF-365F-A9C76AD7A170}"/>
              </a:ext>
            </a:extLst>
          </p:cNvPr>
          <p:cNvSpPr/>
          <p:nvPr/>
        </p:nvSpPr>
        <p:spPr bwMode="white">
          <a:xfrm>
            <a:off x="10383471" y="1061869"/>
            <a:ext cx="257057" cy="2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15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BBE84-ABDA-0C61-5A04-528F3501A0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3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AB260E-66F0-44E6-CA7C-F4D6F9917D1D}"/>
              </a:ext>
            </a:extLst>
          </p:cNvPr>
          <p:cNvSpPr/>
          <p:nvPr/>
        </p:nvSpPr>
        <p:spPr bwMode="white">
          <a:xfrm>
            <a:off x="1948165" y="3628197"/>
            <a:ext cx="323702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F46270-D0D8-A5C3-833D-3C6E0F534814}"/>
              </a:ext>
            </a:extLst>
          </p:cNvPr>
          <p:cNvSpPr/>
          <p:nvPr/>
        </p:nvSpPr>
        <p:spPr bwMode="white">
          <a:xfrm>
            <a:off x="5289917" y="3618658"/>
            <a:ext cx="333223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04F548-D718-81D0-BFCA-64B8B08398FC}"/>
              </a:ext>
            </a:extLst>
          </p:cNvPr>
          <p:cNvSpPr/>
          <p:nvPr/>
        </p:nvSpPr>
        <p:spPr bwMode="white">
          <a:xfrm>
            <a:off x="8612628" y="3618658"/>
            <a:ext cx="209454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1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2023-08-27T15:08:07Z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