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6" autoAdjust="0"/>
    <p:restoredTop sz="94660"/>
  </p:normalViewPr>
  <p:slideViewPr>
    <p:cSldViewPr showGuides="1">
      <p:cViewPr>
        <p:scale>
          <a:sx n="66" d="100"/>
          <a:sy n="66" d="100"/>
        </p:scale>
        <p:origin x="102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AC293-864C-435C-FA36-4E925B8393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382873"/>
            <a:ext cx="11520000" cy="2092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6A59F-B0F4-726A-9805-16439C5D3E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4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162B8-EDD1-4195-D031-A7CFF60CF6C8}"/>
              </a:ext>
            </a:extLst>
          </p:cNvPr>
          <p:cNvSpPr/>
          <p:nvPr/>
        </p:nvSpPr>
        <p:spPr bwMode="white">
          <a:xfrm>
            <a:off x="2309950" y="985817"/>
            <a:ext cx="1132958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F45087-B406-7BA5-D42B-6C4DE76802A3}"/>
              </a:ext>
            </a:extLst>
          </p:cNvPr>
          <p:cNvSpPr/>
          <p:nvPr/>
        </p:nvSpPr>
        <p:spPr bwMode="white">
          <a:xfrm>
            <a:off x="8631669" y="985817"/>
            <a:ext cx="1132958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0FF28F-2A78-AF61-7084-4D9D4758F21B}"/>
              </a:ext>
            </a:extLst>
          </p:cNvPr>
          <p:cNvSpPr/>
          <p:nvPr/>
        </p:nvSpPr>
        <p:spPr bwMode="white">
          <a:xfrm>
            <a:off x="720000" y="1548398"/>
            <a:ext cx="1485222" cy="188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E8C0D-5AB7-71B0-A3DE-F85797410179}"/>
              </a:ext>
            </a:extLst>
          </p:cNvPr>
          <p:cNvSpPr/>
          <p:nvPr/>
        </p:nvSpPr>
        <p:spPr bwMode="white">
          <a:xfrm>
            <a:off x="6960096" y="1548398"/>
            <a:ext cx="2160239" cy="188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1B0034-ABE8-EF7A-926D-17B724E7EB06}"/>
              </a:ext>
            </a:extLst>
          </p:cNvPr>
          <p:cNvSpPr/>
          <p:nvPr/>
        </p:nvSpPr>
        <p:spPr bwMode="white">
          <a:xfrm>
            <a:off x="2309950" y="1748638"/>
            <a:ext cx="2561914" cy="227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92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4CE27-0DD9-5187-A58C-2D38E806C5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4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E1D4B-E1FC-12BE-530A-A8AD94A273A8}"/>
              </a:ext>
            </a:extLst>
          </p:cNvPr>
          <p:cNvSpPr/>
          <p:nvPr/>
        </p:nvSpPr>
        <p:spPr bwMode="white">
          <a:xfrm>
            <a:off x="2519404" y="985714"/>
            <a:ext cx="847338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940B40-7612-E3F2-CECA-D026E37B3B85}"/>
              </a:ext>
            </a:extLst>
          </p:cNvPr>
          <p:cNvSpPr/>
          <p:nvPr/>
        </p:nvSpPr>
        <p:spPr bwMode="white">
          <a:xfrm>
            <a:off x="8650710" y="985714"/>
            <a:ext cx="894942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3E8300-CF0C-D456-3AF5-2F5A59E4BF4C}"/>
              </a:ext>
            </a:extLst>
          </p:cNvPr>
          <p:cNvSpPr/>
          <p:nvPr/>
        </p:nvSpPr>
        <p:spPr bwMode="white">
          <a:xfrm>
            <a:off x="3071664" y="1985712"/>
            <a:ext cx="1751739" cy="173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987BC3-89E7-A6E1-6652-31C376E4B08D}"/>
              </a:ext>
            </a:extLst>
          </p:cNvPr>
          <p:cNvSpPr/>
          <p:nvPr/>
        </p:nvSpPr>
        <p:spPr bwMode="white">
          <a:xfrm>
            <a:off x="681916" y="1772816"/>
            <a:ext cx="2173723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00F2FA-031D-02C3-DDEB-C0BEB4252C91}"/>
              </a:ext>
            </a:extLst>
          </p:cNvPr>
          <p:cNvSpPr/>
          <p:nvPr/>
        </p:nvSpPr>
        <p:spPr bwMode="white">
          <a:xfrm>
            <a:off x="7018622" y="2203398"/>
            <a:ext cx="2389745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13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E4B31-89FB-FCF9-5D01-947E861B4F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74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B0541E-DE13-A424-58EF-A7B46D5F0E64}"/>
              </a:ext>
            </a:extLst>
          </p:cNvPr>
          <p:cNvSpPr/>
          <p:nvPr/>
        </p:nvSpPr>
        <p:spPr bwMode="white">
          <a:xfrm>
            <a:off x="1024661" y="2091718"/>
            <a:ext cx="2427768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4272D-C987-D002-97D0-3E29BCE03F3E}"/>
              </a:ext>
            </a:extLst>
          </p:cNvPr>
          <p:cNvSpPr/>
          <p:nvPr/>
        </p:nvSpPr>
        <p:spPr bwMode="white">
          <a:xfrm>
            <a:off x="5089983" y="2082184"/>
            <a:ext cx="2313520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B7BD8-0A58-6B6D-8FD9-806AB2B8DAD8}"/>
              </a:ext>
            </a:extLst>
          </p:cNvPr>
          <p:cNvSpPr/>
          <p:nvPr/>
        </p:nvSpPr>
        <p:spPr bwMode="white">
          <a:xfrm>
            <a:off x="8460297" y="2091718"/>
            <a:ext cx="2218314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11AA9B-EC03-AAB2-0873-26DE6A5B40FE}"/>
              </a:ext>
            </a:extLst>
          </p:cNvPr>
          <p:cNvSpPr/>
          <p:nvPr/>
        </p:nvSpPr>
        <p:spPr bwMode="white">
          <a:xfrm>
            <a:off x="1024661" y="2597007"/>
            <a:ext cx="1237685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D1AA92-BF1D-EA55-606A-39BE41805825}"/>
              </a:ext>
            </a:extLst>
          </p:cNvPr>
          <p:cNvSpPr/>
          <p:nvPr/>
        </p:nvSpPr>
        <p:spPr bwMode="white">
          <a:xfrm>
            <a:off x="5089983" y="2597007"/>
            <a:ext cx="1123438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1703D9-16F0-0003-AB62-01DDB7D26DCB}"/>
              </a:ext>
            </a:extLst>
          </p:cNvPr>
          <p:cNvSpPr/>
          <p:nvPr/>
        </p:nvSpPr>
        <p:spPr bwMode="white">
          <a:xfrm>
            <a:off x="8460297" y="2587473"/>
            <a:ext cx="2675305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BB3A39-EEB6-3419-0F65-287B04E60802}"/>
              </a:ext>
            </a:extLst>
          </p:cNvPr>
          <p:cNvSpPr/>
          <p:nvPr/>
        </p:nvSpPr>
        <p:spPr bwMode="white">
          <a:xfrm>
            <a:off x="1024661" y="3102295"/>
            <a:ext cx="875900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55CFBF-3D94-8CF2-2402-1D8496773EAF}"/>
              </a:ext>
            </a:extLst>
          </p:cNvPr>
          <p:cNvSpPr/>
          <p:nvPr/>
        </p:nvSpPr>
        <p:spPr bwMode="white">
          <a:xfrm>
            <a:off x="5089983" y="3102295"/>
            <a:ext cx="637884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D5E007-390A-65BF-D2AF-7A63EB06F600}"/>
              </a:ext>
            </a:extLst>
          </p:cNvPr>
          <p:cNvSpPr/>
          <p:nvPr/>
        </p:nvSpPr>
        <p:spPr bwMode="white">
          <a:xfrm>
            <a:off x="8460297" y="3102295"/>
            <a:ext cx="999669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5E83B8-8341-0024-AB8F-00248A387562}"/>
              </a:ext>
            </a:extLst>
          </p:cNvPr>
          <p:cNvSpPr/>
          <p:nvPr/>
        </p:nvSpPr>
        <p:spPr bwMode="white">
          <a:xfrm>
            <a:off x="8460297" y="3617118"/>
            <a:ext cx="628363" cy="1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6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61766-0D68-3E13-5D14-AF330EA7D6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32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594D3-EBD5-2ECE-4793-64578E9EF2A9}"/>
              </a:ext>
            </a:extLst>
          </p:cNvPr>
          <p:cNvSpPr/>
          <p:nvPr/>
        </p:nvSpPr>
        <p:spPr bwMode="white">
          <a:xfrm>
            <a:off x="681917" y="1531444"/>
            <a:ext cx="2227834" cy="24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BE03EE-FE99-65BF-79CC-4DDC49365E48}"/>
              </a:ext>
            </a:extLst>
          </p:cNvPr>
          <p:cNvSpPr/>
          <p:nvPr/>
        </p:nvSpPr>
        <p:spPr bwMode="white">
          <a:xfrm>
            <a:off x="4775801" y="1560146"/>
            <a:ext cx="1237685" cy="20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17258F-A782-EB0E-B0F3-1C3E523DA9A3}"/>
              </a:ext>
            </a:extLst>
          </p:cNvPr>
          <p:cNvSpPr/>
          <p:nvPr/>
        </p:nvSpPr>
        <p:spPr bwMode="white">
          <a:xfrm>
            <a:off x="8146115" y="1541012"/>
            <a:ext cx="2189752" cy="23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5A5438-5249-012E-FC32-4BD1D0354001}"/>
              </a:ext>
            </a:extLst>
          </p:cNvPr>
          <p:cNvSpPr/>
          <p:nvPr/>
        </p:nvSpPr>
        <p:spPr bwMode="white">
          <a:xfrm>
            <a:off x="681917" y="2067216"/>
            <a:ext cx="1504264" cy="20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A40861-8F74-CD3D-125E-FA1B4E48430A}"/>
              </a:ext>
            </a:extLst>
          </p:cNvPr>
          <p:cNvSpPr/>
          <p:nvPr/>
        </p:nvSpPr>
        <p:spPr bwMode="white">
          <a:xfrm>
            <a:off x="4775801" y="2067216"/>
            <a:ext cx="752132" cy="20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1DAB0C-706C-918F-F0AF-1635597A879B}"/>
              </a:ext>
            </a:extLst>
          </p:cNvPr>
          <p:cNvSpPr/>
          <p:nvPr/>
        </p:nvSpPr>
        <p:spPr bwMode="white">
          <a:xfrm>
            <a:off x="8146115" y="2067216"/>
            <a:ext cx="1608991" cy="20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26EB35-E7CA-E26A-AFCB-8F8ACA67E1CD}"/>
              </a:ext>
            </a:extLst>
          </p:cNvPr>
          <p:cNvSpPr/>
          <p:nvPr/>
        </p:nvSpPr>
        <p:spPr bwMode="white">
          <a:xfrm>
            <a:off x="681917" y="2574285"/>
            <a:ext cx="533157" cy="19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947481-B709-9F3A-64CA-0A05B160D03A}"/>
              </a:ext>
            </a:extLst>
          </p:cNvPr>
          <p:cNvSpPr/>
          <p:nvPr/>
        </p:nvSpPr>
        <p:spPr bwMode="white">
          <a:xfrm>
            <a:off x="8146115" y="2574285"/>
            <a:ext cx="752133" cy="19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65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1EE7F-F1F9-A067-212B-17DACF9BF3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09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91752-C61B-E3E1-9045-DA916DE04218}"/>
              </a:ext>
            </a:extLst>
          </p:cNvPr>
          <p:cNvSpPr/>
          <p:nvPr/>
        </p:nvSpPr>
        <p:spPr bwMode="white">
          <a:xfrm>
            <a:off x="1473682" y="2702428"/>
            <a:ext cx="3122776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F7F102-EC30-C781-B848-3BEAAC0CEABE}"/>
              </a:ext>
            </a:extLst>
          </p:cNvPr>
          <p:cNvSpPr/>
          <p:nvPr/>
        </p:nvSpPr>
        <p:spPr bwMode="white">
          <a:xfrm>
            <a:off x="1245186" y="3236480"/>
            <a:ext cx="1361454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6A43CD-364A-9B51-6AC7-5A565608FA1E}"/>
              </a:ext>
            </a:extLst>
          </p:cNvPr>
          <p:cNvSpPr/>
          <p:nvPr/>
        </p:nvSpPr>
        <p:spPr bwMode="white">
          <a:xfrm>
            <a:off x="1207103" y="3713313"/>
            <a:ext cx="2037421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E36310-D583-7070-FC4E-50A765A20BAD}"/>
              </a:ext>
            </a:extLst>
          </p:cNvPr>
          <p:cNvSpPr/>
          <p:nvPr/>
        </p:nvSpPr>
        <p:spPr bwMode="white">
          <a:xfrm>
            <a:off x="1207102" y="4218756"/>
            <a:ext cx="5008313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06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6C58F-8B67-1A94-3826-A23DD9BB39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5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A8691F-0FD5-F06B-C5D4-E02C430EF938}"/>
              </a:ext>
            </a:extLst>
          </p:cNvPr>
          <p:cNvSpPr/>
          <p:nvPr/>
        </p:nvSpPr>
        <p:spPr bwMode="white">
          <a:xfrm>
            <a:off x="6318148" y="3129116"/>
            <a:ext cx="1180561" cy="2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C11C53-1BBA-20CF-500D-EFD7A931FCC9}"/>
              </a:ext>
            </a:extLst>
          </p:cNvPr>
          <p:cNvSpPr/>
          <p:nvPr/>
        </p:nvSpPr>
        <p:spPr bwMode="white">
          <a:xfrm>
            <a:off x="9136264" y="3186273"/>
            <a:ext cx="1180561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5FF03-0817-364F-C780-7CCFC2BFF7C8}"/>
              </a:ext>
            </a:extLst>
          </p:cNvPr>
          <p:cNvSpPr/>
          <p:nvPr/>
        </p:nvSpPr>
        <p:spPr bwMode="white">
          <a:xfrm>
            <a:off x="1215074" y="4186518"/>
            <a:ext cx="3408396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2E3B74-BBD0-6650-3B84-2F839CFB3BBB}"/>
              </a:ext>
            </a:extLst>
          </p:cNvPr>
          <p:cNvSpPr/>
          <p:nvPr/>
        </p:nvSpPr>
        <p:spPr bwMode="white">
          <a:xfrm>
            <a:off x="1024661" y="4691404"/>
            <a:ext cx="1361454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0312D8-6472-3505-AA80-EAC68CA97B5F}"/>
              </a:ext>
            </a:extLst>
          </p:cNvPr>
          <p:cNvSpPr/>
          <p:nvPr/>
        </p:nvSpPr>
        <p:spPr bwMode="white">
          <a:xfrm>
            <a:off x="1024661" y="5148658"/>
            <a:ext cx="24944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A643D5-03FB-CC9B-55A1-6EB7FC7F665D}"/>
              </a:ext>
            </a:extLst>
          </p:cNvPr>
          <p:cNvSpPr/>
          <p:nvPr/>
        </p:nvSpPr>
        <p:spPr bwMode="white">
          <a:xfrm>
            <a:off x="986578" y="5624965"/>
            <a:ext cx="5973518" cy="2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68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EA318-9FA5-4889-68A0-2A9CB01A63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6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4D95B-B3F4-F16B-BE7B-32C48C1942C8}"/>
              </a:ext>
            </a:extLst>
          </p:cNvPr>
          <p:cNvSpPr/>
          <p:nvPr/>
        </p:nvSpPr>
        <p:spPr bwMode="white">
          <a:xfrm>
            <a:off x="1215074" y="2034452"/>
            <a:ext cx="2789553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FBE97-CD00-B397-C465-7192F597640B}"/>
              </a:ext>
            </a:extLst>
          </p:cNvPr>
          <p:cNvSpPr/>
          <p:nvPr/>
        </p:nvSpPr>
        <p:spPr bwMode="white">
          <a:xfrm>
            <a:off x="1024661" y="2539712"/>
            <a:ext cx="1599471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AA50CF-ADDB-9E8A-9057-12ECBF67ABC4}"/>
              </a:ext>
            </a:extLst>
          </p:cNvPr>
          <p:cNvSpPr/>
          <p:nvPr/>
        </p:nvSpPr>
        <p:spPr bwMode="white">
          <a:xfrm>
            <a:off x="1024661" y="2997306"/>
            <a:ext cx="2199272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5BD7B4-116E-AE62-A565-C30123F6F081}"/>
              </a:ext>
            </a:extLst>
          </p:cNvPr>
          <p:cNvSpPr/>
          <p:nvPr/>
        </p:nvSpPr>
        <p:spPr bwMode="white">
          <a:xfrm>
            <a:off x="977056" y="3483499"/>
            <a:ext cx="5046935" cy="4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9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E307B-D51C-F965-4930-4AE9E00D60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4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8A1C9B-9204-F5CA-806F-5DBE25716B5B}"/>
              </a:ext>
            </a:extLst>
          </p:cNvPr>
          <p:cNvSpPr/>
          <p:nvPr/>
        </p:nvSpPr>
        <p:spPr bwMode="white">
          <a:xfrm>
            <a:off x="1215074" y="2014626"/>
            <a:ext cx="3408396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CC719-3ECB-9399-AD57-777A5D49B0B1}"/>
              </a:ext>
            </a:extLst>
          </p:cNvPr>
          <p:cNvSpPr/>
          <p:nvPr/>
        </p:nvSpPr>
        <p:spPr bwMode="white">
          <a:xfrm>
            <a:off x="1024661" y="2519542"/>
            <a:ext cx="1237685" cy="1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958F6D-C877-DD39-DA7B-CC925DFBCF1B}"/>
              </a:ext>
            </a:extLst>
          </p:cNvPr>
          <p:cNvSpPr/>
          <p:nvPr/>
        </p:nvSpPr>
        <p:spPr bwMode="white">
          <a:xfrm>
            <a:off x="1024661" y="2976825"/>
            <a:ext cx="2370644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6B5CAD-B26D-1906-90C5-D5DD49C72161}"/>
              </a:ext>
            </a:extLst>
          </p:cNvPr>
          <p:cNvSpPr/>
          <p:nvPr/>
        </p:nvSpPr>
        <p:spPr bwMode="white">
          <a:xfrm>
            <a:off x="986578" y="3453160"/>
            <a:ext cx="6045526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48BFD-09DE-C4BC-F7C6-3189254C86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8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AD15F7-1EE0-3F51-F0B8-5F7E06196220}"/>
              </a:ext>
            </a:extLst>
          </p:cNvPr>
          <p:cNvSpPr/>
          <p:nvPr/>
        </p:nvSpPr>
        <p:spPr bwMode="white">
          <a:xfrm>
            <a:off x="1234115" y="2548157"/>
            <a:ext cx="3865388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2FA015-B204-0089-1630-59D5E6805410}"/>
              </a:ext>
            </a:extLst>
          </p:cNvPr>
          <p:cNvSpPr/>
          <p:nvPr/>
        </p:nvSpPr>
        <p:spPr bwMode="white">
          <a:xfrm>
            <a:off x="1024661" y="3053084"/>
            <a:ext cx="961586" cy="1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01919C-1447-AA99-9EAE-001BBC26A8F9}"/>
              </a:ext>
            </a:extLst>
          </p:cNvPr>
          <p:cNvSpPr/>
          <p:nvPr/>
        </p:nvSpPr>
        <p:spPr bwMode="white">
          <a:xfrm>
            <a:off x="1024661" y="3519903"/>
            <a:ext cx="2123107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2FC079-E29D-DEC5-DDEF-C95515BB6FA7}"/>
              </a:ext>
            </a:extLst>
          </p:cNvPr>
          <p:cNvSpPr/>
          <p:nvPr/>
        </p:nvSpPr>
        <p:spPr bwMode="white">
          <a:xfrm>
            <a:off x="977057" y="3996249"/>
            <a:ext cx="3534767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58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64985-5AE6-99CE-9CDC-62A08DF037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41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4C4B90-4CD7-74F5-EE85-4463DB0FC2FD}"/>
              </a:ext>
            </a:extLst>
          </p:cNvPr>
          <p:cNvSpPr/>
          <p:nvPr/>
        </p:nvSpPr>
        <p:spPr bwMode="white">
          <a:xfrm>
            <a:off x="5355234" y="1596263"/>
            <a:ext cx="304661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F8ED6A-CFE7-6C93-50EC-0643E8C72C68}"/>
              </a:ext>
            </a:extLst>
          </p:cNvPr>
          <p:cNvSpPr/>
          <p:nvPr/>
        </p:nvSpPr>
        <p:spPr bwMode="white">
          <a:xfrm>
            <a:off x="7811564" y="1268760"/>
            <a:ext cx="948731" cy="83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DD38DF-0A9C-9B3D-E4A0-4DEEA9430B4D}"/>
              </a:ext>
            </a:extLst>
          </p:cNvPr>
          <p:cNvSpPr/>
          <p:nvPr/>
        </p:nvSpPr>
        <p:spPr bwMode="white">
          <a:xfrm>
            <a:off x="1689779" y="2101769"/>
            <a:ext cx="628363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7B2A44-32C7-29D8-759D-63E95788C347}"/>
              </a:ext>
            </a:extLst>
          </p:cNvPr>
          <p:cNvSpPr/>
          <p:nvPr/>
        </p:nvSpPr>
        <p:spPr bwMode="white">
          <a:xfrm>
            <a:off x="5479003" y="2101769"/>
            <a:ext cx="771173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16506D-B530-1D2E-D79C-A14722C7018F}"/>
              </a:ext>
            </a:extLst>
          </p:cNvPr>
          <p:cNvSpPr/>
          <p:nvPr/>
        </p:nvSpPr>
        <p:spPr bwMode="white">
          <a:xfrm>
            <a:off x="3908094" y="2616813"/>
            <a:ext cx="266578" cy="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E5BDA9-7EBF-1691-4566-122F39E0D413}"/>
              </a:ext>
            </a:extLst>
          </p:cNvPr>
          <p:cNvSpPr/>
          <p:nvPr/>
        </p:nvSpPr>
        <p:spPr bwMode="white">
          <a:xfrm>
            <a:off x="3927135" y="2693116"/>
            <a:ext cx="238016" cy="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E79CE2-C38E-B099-AF88-9E61AA578E00}"/>
              </a:ext>
            </a:extLst>
          </p:cNvPr>
          <p:cNvSpPr/>
          <p:nvPr/>
        </p:nvSpPr>
        <p:spPr bwMode="white">
          <a:xfrm>
            <a:off x="3889052" y="2788495"/>
            <a:ext cx="314181" cy="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107250-7347-18BA-2E20-8EE29E42C3DE}"/>
              </a:ext>
            </a:extLst>
          </p:cNvPr>
          <p:cNvSpPr/>
          <p:nvPr/>
        </p:nvSpPr>
        <p:spPr bwMode="white">
          <a:xfrm>
            <a:off x="5631333" y="3103244"/>
            <a:ext cx="333223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B35D60-C83A-2221-F315-2CDB0FC1970E}"/>
              </a:ext>
            </a:extLst>
          </p:cNvPr>
          <p:cNvSpPr/>
          <p:nvPr/>
        </p:nvSpPr>
        <p:spPr bwMode="white">
          <a:xfrm>
            <a:off x="7326011" y="3112782"/>
            <a:ext cx="323702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963F3C-144B-9B55-327E-8F0793BACDD8}"/>
              </a:ext>
            </a:extLst>
          </p:cNvPr>
          <p:cNvSpPr/>
          <p:nvPr/>
        </p:nvSpPr>
        <p:spPr bwMode="white">
          <a:xfrm>
            <a:off x="3793846" y="4152408"/>
            <a:ext cx="485553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B5D0CA-D93F-42E2-7FBF-696F63A48DCB}"/>
              </a:ext>
            </a:extLst>
          </p:cNvPr>
          <p:cNvSpPr/>
          <p:nvPr/>
        </p:nvSpPr>
        <p:spPr bwMode="white">
          <a:xfrm>
            <a:off x="8573217" y="4152408"/>
            <a:ext cx="485554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D6414B-F912-FC19-871E-372206C2C894}"/>
              </a:ext>
            </a:extLst>
          </p:cNvPr>
          <p:cNvSpPr/>
          <p:nvPr/>
        </p:nvSpPr>
        <p:spPr bwMode="white">
          <a:xfrm>
            <a:off x="3517746" y="4667452"/>
            <a:ext cx="447471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007F3CA-A100-4583-C29D-C6AF73E8C0BB}"/>
              </a:ext>
            </a:extLst>
          </p:cNvPr>
          <p:cNvSpPr/>
          <p:nvPr/>
        </p:nvSpPr>
        <p:spPr bwMode="white">
          <a:xfrm>
            <a:off x="8992127" y="4667452"/>
            <a:ext cx="485553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22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79F16-5DAC-486A-EC45-7E3362D873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3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B4F50-0B49-5BD1-347A-27EA149963BF}"/>
              </a:ext>
            </a:extLst>
          </p:cNvPr>
          <p:cNvSpPr/>
          <p:nvPr/>
        </p:nvSpPr>
        <p:spPr bwMode="white">
          <a:xfrm>
            <a:off x="1395966" y="1557931"/>
            <a:ext cx="780694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4420B9-4091-4AE5-DBB7-AE07690DCFA3}"/>
              </a:ext>
            </a:extLst>
          </p:cNvPr>
          <p:cNvSpPr/>
          <p:nvPr/>
        </p:nvSpPr>
        <p:spPr bwMode="white">
          <a:xfrm>
            <a:off x="3928462" y="1557931"/>
            <a:ext cx="761652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648F69-DAD4-AE34-AAE9-8F612B155408}"/>
              </a:ext>
            </a:extLst>
          </p:cNvPr>
          <p:cNvSpPr/>
          <p:nvPr/>
        </p:nvSpPr>
        <p:spPr bwMode="white">
          <a:xfrm>
            <a:off x="2805024" y="2578201"/>
            <a:ext cx="628363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535379-63A0-0355-8744-3A8762C3AD07}"/>
              </a:ext>
            </a:extLst>
          </p:cNvPr>
          <p:cNvSpPr/>
          <p:nvPr/>
        </p:nvSpPr>
        <p:spPr bwMode="white">
          <a:xfrm>
            <a:off x="6613289" y="2578201"/>
            <a:ext cx="599801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52950B-27D7-F1C0-8EBE-4847F8971C31}"/>
              </a:ext>
            </a:extLst>
          </p:cNvPr>
          <p:cNvSpPr/>
          <p:nvPr/>
        </p:nvSpPr>
        <p:spPr bwMode="white">
          <a:xfrm>
            <a:off x="10402512" y="2578201"/>
            <a:ext cx="599801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5A1AC7E6-5F8B-47AE-831F-5F2AE7C128D2}"/>
              </a:ext>
            </a:extLst>
          </p:cNvPr>
          <p:cNvSpPr/>
          <p:nvPr/>
        </p:nvSpPr>
        <p:spPr bwMode="white">
          <a:xfrm>
            <a:off x="2401921" y="3774161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F0C0B2D1-1C66-79DF-DDC5-152020C2D38D}"/>
              </a:ext>
            </a:extLst>
          </p:cNvPr>
          <p:cNvSpPr/>
          <p:nvPr/>
        </p:nvSpPr>
        <p:spPr bwMode="white">
          <a:xfrm>
            <a:off x="1418890" y="4477972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A4CA67D7-8067-D838-1990-3ACE9C2154F4}"/>
              </a:ext>
            </a:extLst>
          </p:cNvPr>
          <p:cNvSpPr/>
          <p:nvPr/>
        </p:nvSpPr>
        <p:spPr bwMode="white">
          <a:xfrm>
            <a:off x="5239524" y="3766541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F0AB0D42-C31D-DC7B-AF94-074966B3466F}"/>
              </a:ext>
            </a:extLst>
          </p:cNvPr>
          <p:cNvSpPr/>
          <p:nvPr/>
        </p:nvSpPr>
        <p:spPr bwMode="white">
          <a:xfrm>
            <a:off x="8518902" y="3774161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B796821B-6B64-88BB-8348-0E42F8C46751}"/>
              </a:ext>
            </a:extLst>
          </p:cNvPr>
          <p:cNvSpPr/>
          <p:nvPr/>
        </p:nvSpPr>
        <p:spPr bwMode="white">
          <a:xfrm>
            <a:off x="5527556" y="4477972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BA90B967-D792-DE37-AC36-BF1869D9CC42}"/>
              </a:ext>
            </a:extLst>
          </p:cNvPr>
          <p:cNvSpPr/>
          <p:nvPr/>
        </p:nvSpPr>
        <p:spPr bwMode="white">
          <a:xfrm>
            <a:off x="8870066" y="4477972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36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C53A0-CF62-1A93-95F7-EACE6E7E1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83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B7049D-216B-81C6-C797-5B551B9A7F84}"/>
              </a:ext>
            </a:extLst>
          </p:cNvPr>
          <p:cNvSpPr/>
          <p:nvPr/>
        </p:nvSpPr>
        <p:spPr bwMode="white">
          <a:xfrm>
            <a:off x="7993785" y="1052756"/>
            <a:ext cx="637884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AB60E9-5076-67CF-93B3-C92BF02CE510}"/>
              </a:ext>
            </a:extLst>
          </p:cNvPr>
          <p:cNvSpPr/>
          <p:nvPr/>
        </p:nvSpPr>
        <p:spPr bwMode="white">
          <a:xfrm>
            <a:off x="1976727" y="1568307"/>
            <a:ext cx="609322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DE0209-A189-2C25-2D9A-97DC3107EB55}"/>
              </a:ext>
            </a:extLst>
          </p:cNvPr>
          <p:cNvSpPr/>
          <p:nvPr/>
        </p:nvSpPr>
        <p:spPr bwMode="white">
          <a:xfrm>
            <a:off x="1681586" y="2589864"/>
            <a:ext cx="485553" cy="2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3D0125-4D16-96B3-9697-5C24B6109C63}"/>
              </a:ext>
            </a:extLst>
          </p:cNvPr>
          <p:cNvSpPr/>
          <p:nvPr/>
        </p:nvSpPr>
        <p:spPr bwMode="white">
          <a:xfrm>
            <a:off x="9402842" y="3095868"/>
            <a:ext cx="323702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16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CC1AE-6C6A-5458-AD82-84FA5E210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14" y="900000"/>
            <a:ext cx="11520000" cy="3113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C026B-EB84-7008-06CD-63B4FCAD0606}"/>
              </a:ext>
            </a:extLst>
          </p:cNvPr>
          <p:cNvSpPr/>
          <p:nvPr/>
        </p:nvSpPr>
        <p:spPr bwMode="white">
          <a:xfrm>
            <a:off x="11290667" y="1644869"/>
            <a:ext cx="257057" cy="2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FA7427-2F2A-F5BF-EC82-1E2CCC82C7C5}"/>
              </a:ext>
            </a:extLst>
          </p:cNvPr>
          <p:cNvSpPr/>
          <p:nvPr/>
        </p:nvSpPr>
        <p:spPr bwMode="white">
          <a:xfrm>
            <a:off x="11252585" y="2122350"/>
            <a:ext cx="295140" cy="27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FF885F-9695-F5CE-572B-25A674949215}"/>
              </a:ext>
            </a:extLst>
          </p:cNvPr>
          <p:cNvSpPr/>
          <p:nvPr/>
        </p:nvSpPr>
        <p:spPr bwMode="white">
          <a:xfrm>
            <a:off x="11243064" y="2638029"/>
            <a:ext cx="304661" cy="2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FFF0AF-08E3-5CCC-26AE-01E33B63420B}"/>
              </a:ext>
            </a:extLst>
          </p:cNvPr>
          <p:cNvSpPr/>
          <p:nvPr/>
        </p:nvSpPr>
        <p:spPr bwMode="white">
          <a:xfrm>
            <a:off x="11290667" y="3182356"/>
            <a:ext cx="257057" cy="2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E82046-FF91-FA0E-A037-112A3739F569}"/>
              </a:ext>
            </a:extLst>
          </p:cNvPr>
          <p:cNvSpPr/>
          <p:nvPr/>
        </p:nvSpPr>
        <p:spPr bwMode="white">
          <a:xfrm>
            <a:off x="11281147" y="3688486"/>
            <a:ext cx="266578" cy="2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40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4823B-B88C-1B36-D925-1F28FAAC9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6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2FEA9-5741-9DAB-CC14-577A245DE54A}"/>
              </a:ext>
            </a:extLst>
          </p:cNvPr>
          <p:cNvSpPr/>
          <p:nvPr/>
        </p:nvSpPr>
        <p:spPr bwMode="white">
          <a:xfrm>
            <a:off x="6698975" y="1567574"/>
            <a:ext cx="257057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8AC7A3-A28C-A4FF-7C5D-6AFF1323AC6E}"/>
              </a:ext>
            </a:extLst>
          </p:cNvPr>
          <p:cNvSpPr/>
          <p:nvPr/>
        </p:nvSpPr>
        <p:spPr bwMode="white">
          <a:xfrm>
            <a:off x="5937322" y="2578473"/>
            <a:ext cx="238016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695890-AF3C-74E5-9C3D-67D1262C1700}"/>
              </a:ext>
            </a:extLst>
          </p:cNvPr>
          <p:cNvSpPr/>
          <p:nvPr/>
        </p:nvSpPr>
        <p:spPr bwMode="white">
          <a:xfrm>
            <a:off x="5308958" y="3579836"/>
            <a:ext cx="257057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31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73221-8900-B58A-B2BC-D654E3FD2B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2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026A8-07F3-5A2C-EE97-4B8C317C1449}"/>
              </a:ext>
            </a:extLst>
          </p:cNvPr>
          <p:cNvSpPr/>
          <p:nvPr/>
        </p:nvSpPr>
        <p:spPr bwMode="white">
          <a:xfrm>
            <a:off x="6622809" y="1024180"/>
            <a:ext cx="257057" cy="2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93E9BB-F291-4F84-57EE-C9B16DA2886B}"/>
              </a:ext>
            </a:extLst>
          </p:cNvPr>
          <p:cNvSpPr/>
          <p:nvPr/>
        </p:nvSpPr>
        <p:spPr bwMode="white">
          <a:xfrm>
            <a:off x="3652363" y="2820014"/>
            <a:ext cx="228495" cy="20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51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542D9-2551-6C37-2599-B1D18124F7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20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42621-7A55-A1AB-26DF-9DD885E6630C}"/>
              </a:ext>
            </a:extLst>
          </p:cNvPr>
          <p:cNvSpPr/>
          <p:nvPr/>
        </p:nvSpPr>
        <p:spPr bwMode="white">
          <a:xfrm>
            <a:off x="2928793" y="2072463"/>
            <a:ext cx="609322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481854-0E67-5B7E-BF0D-DD5903827738}"/>
              </a:ext>
            </a:extLst>
          </p:cNvPr>
          <p:cNvSpPr/>
          <p:nvPr/>
        </p:nvSpPr>
        <p:spPr bwMode="white">
          <a:xfrm>
            <a:off x="5861157" y="2072463"/>
            <a:ext cx="485553" cy="2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AC94AE-55E8-6B58-129E-C3278A17B611}"/>
              </a:ext>
            </a:extLst>
          </p:cNvPr>
          <p:cNvSpPr/>
          <p:nvPr/>
        </p:nvSpPr>
        <p:spPr bwMode="white">
          <a:xfrm>
            <a:off x="8526942" y="2072463"/>
            <a:ext cx="628364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9C2489-291B-F31A-42A7-6BA97FAA90AC}"/>
              </a:ext>
            </a:extLst>
          </p:cNvPr>
          <p:cNvSpPr/>
          <p:nvPr/>
        </p:nvSpPr>
        <p:spPr bwMode="white">
          <a:xfrm>
            <a:off x="10916628" y="2072463"/>
            <a:ext cx="352264" cy="2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391174-BCDC-3847-3218-863AE6C3A50D}"/>
              </a:ext>
            </a:extLst>
          </p:cNvPr>
          <p:cNvSpPr/>
          <p:nvPr/>
        </p:nvSpPr>
        <p:spPr bwMode="white">
          <a:xfrm>
            <a:off x="3052561" y="2577671"/>
            <a:ext cx="628363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CA901B-949D-0F21-2075-3AB4481B2A1F}"/>
              </a:ext>
            </a:extLst>
          </p:cNvPr>
          <p:cNvSpPr/>
          <p:nvPr/>
        </p:nvSpPr>
        <p:spPr bwMode="white">
          <a:xfrm>
            <a:off x="5718347" y="2577671"/>
            <a:ext cx="218975" cy="2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EBB3F5-4624-9B1B-1493-2A30B53660E6}"/>
              </a:ext>
            </a:extLst>
          </p:cNvPr>
          <p:cNvSpPr/>
          <p:nvPr/>
        </p:nvSpPr>
        <p:spPr bwMode="white">
          <a:xfrm>
            <a:off x="8393652" y="2577671"/>
            <a:ext cx="199933" cy="2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2365B5-B534-FEC4-F7ED-CF72DF55C2BE}"/>
              </a:ext>
            </a:extLst>
          </p:cNvPr>
          <p:cNvSpPr/>
          <p:nvPr/>
        </p:nvSpPr>
        <p:spPr bwMode="white">
          <a:xfrm>
            <a:off x="11354578" y="2587203"/>
            <a:ext cx="152330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85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DE38B-E474-C3A7-46D4-24A294A57B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1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C18FD4-0531-CB5E-9B1D-7E23190405F7}"/>
              </a:ext>
            </a:extLst>
          </p:cNvPr>
          <p:cNvSpPr/>
          <p:nvPr/>
        </p:nvSpPr>
        <p:spPr bwMode="white">
          <a:xfrm>
            <a:off x="2290909" y="1566657"/>
            <a:ext cx="990148" cy="22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16BBC1-3E5C-B109-A6DA-8280EC8BFBCD}"/>
              </a:ext>
            </a:extLst>
          </p:cNvPr>
          <p:cNvSpPr/>
          <p:nvPr/>
        </p:nvSpPr>
        <p:spPr bwMode="white">
          <a:xfrm>
            <a:off x="8431735" y="1566657"/>
            <a:ext cx="894942" cy="22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727BF1-7124-85A0-BF15-322C6766F210}"/>
              </a:ext>
            </a:extLst>
          </p:cNvPr>
          <p:cNvSpPr/>
          <p:nvPr/>
        </p:nvSpPr>
        <p:spPr bwMode="white">
          <a:xfrm>
            <a:off x="720000" y="1976175"/>
            <a:ext cx="2304256" cy="181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418282-644E-DA90-EA02-13718814317B}"/>
              </a:ext>
            </a:extLst>
          </p:cNvPr>
          <p:cNvSpPr/>
          <p:nvPr/>
        </p:nvSpPr>
        <p:spPr bwMode="white">
          <a:xfrm>
            <a:off x="7464152" y="2404740"/>
            <a:ext cx="2304256" cy="231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1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2023-08-27T15:24:12Z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