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23" autoAdjust="0"/>
    <p:restoredTop sz="94660"/>
  </p:normalViewPr>
  <p:slideViewPr>
    <p:cSldViewPr showGuides="1">
      <p:cViewPr varScale="1">
        <p:scale>
          <a:sx n="64" d="100"/>
          <a:sy n="64" d="100"/>
        </p:scale>
        <p:origin x="19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ACC7D-2786-9BEA-B9FB-4180C5BF9F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368168"/>
            <a:ext cx="11520000" cy="212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ABC40-676E-F713-DD32-79B1D21B0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7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F2FCAD-F3C3-3275-C70F-3A1D9F87BC9F}"/>
              </a:ext>
            </a:extLst>
          </p:cNvPr>
          <p:cNvSpPr/>
          <p:nvPr/>
        </p:nvSpPr>
        <p:spPr bwMode="white">
          <a:xfrm>
            <a:off x="2433719" y="2796030"/>
            <a:ext cx="199933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92939D-E2D1-54C0-7348-DD94D6523E0A}"/>
              </a:ext>
            </a:extLst>
          </p:cNvPr>
          <p:cNvSpPr/>
          <p:nvPr/>
        </p:nvSpPr>
        <p:spPr bwMode="white">
          <a:xfrm>
            <a:off x="3242975" y="2796030"/>
            <a:ext cx="199933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1B344A-420C-3E71-5BFD-DFEA9D076147}"/>
              </a:ext>
            </a:extLst>
          </p:cNvPr>
          <p:cNvSpPr/>
          <p:nvPr/>
        </p:nvSpPr>
        <p:spPr bwMode="white">
          <a:xfrm>
            <a:off x="4042710" y="2796030"/>
            <a:ext cx="209454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22E464-3A75-EF17-698C-9CCC79DB07C8}"/>
              </a:ext>
            </a:extLst>
          </p:cNvPr>
          <p:cNvSpPr/>
          <p:nvPr/>
        </p:nvSpPr>
        <p:spPr bwMode="white">
          <a:xfrm>
            <a:off x="4861487" y="2796030"/>
            <a:ext cx="199933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DA96EB-FE00-CFEF-2C3B-56E06737F244}"/>
              </a:ext>
            </a:extLst>
          </p:cNvPr>
          <p:cNvSpPr/>
          <p:nvPr/>
        </p:nvSpPr>
        <p:spPr bwMode="white">
          <a:xfrm>
            <a:off x="5661223" y="2796030"/>
            <a:ext cx="218975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BAE64E-7D85-1DAF-F093-E077A67D4E15}"/>
              </a:ext>
            </a:extLst>
          </p:cNvPr>
          <p:cNvSpPr/>
          <p:nvPr/>
        </p:nvSpPr>
        <p:spPr bwMode="white">
          <a:xfrm>
            <a:off x="6042049" y="2757919"/>
            <a:ext cx="1675637" cy="28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213802-7C8F-B4E9-87A6-0FD57D950DD4}"/>
              </a:ext>
            </a:extLst>
          </p:cNvPr>
          <p:cNvSpPr/>
          <p:nvPr/>
        </p:nvSpPr>
        <p:spPr bwMode="white">
          <a:xfrm>
            <a:off x="2433719" y="4187088"/>
            <a:ext cx="199933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164A1B-FA43-2EB4-9886-F1836B443324}"/>
              </a:ext>
            </a:extLst>
          </p:cNvPr>
          <p:cNvSpPr/>
          <p:nvPr/>
        </p:nvSpPr>
        <p:spPr bwMode="white">
          <a:xfrm>
            <a:off x="3242975" y="4187088"/>
            <a:ext cx="199933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1C07D7-EB64-1555-DD1F-D8D4AB701D0F}"/>
              </a:ext>
            </a:extLst>
          </p:cNvPr>
          <p:cNvSpPr/>
          <p:nvPr/>
        </p:nvSpPr>
        <p:spPr bwMode="white">
          <a:xfrm>
            <a:off x="4052231" y="4187088"/>
            <a:ext cx="199933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9AC816E-F5C7-70AE-A327-007448E5397B}"/>
              </a:ext>
            </a:extLst>
          </p:cNvPr>
          <p:cNvSpPr/>
          <p:nvPr/>
        </p:nvSpPr>
        <p:spPr bwMode="white">
          <a:xfrm>
            <a:off x="4861487" y="4187088"/>
            <a:ext cx="199933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D85E36-6C88-27C6-F1FD-FAB6E47C8935}"/>
              </a:ext>
            </a:extLst>
          </p:cNvPr>
          <p:cNvSpPr/>
          <p:nvPr/>
        </p:nvSpPr>
        <p:spPr bwMode="white">
          <a:xfrm>
            <a:off x="5670743" y="4187088"/>
            <a:ext cx="199933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7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1EB6C-0117-FF73-B384-4CD11D4953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34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B6A0CF-A128-92CF-A4A4-3D369F734C72}"/>
              </a:ext>
            </a:extLst>
          </p:cNvPr>
          <p:cNvSpPr/>
          <p:nvPr/>
        </p:nvSpPr>
        <p:spPr bwMode="white">
          <a:xfrm>
            <a:off x="1435599" y="2671753"/>
            <a:ext cx="2561057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4ABD03-7F1D-94F5-36E5-97C3C331DACE}"/>
              </a:ext>
            </a:extLst>
          </p:cNvPr>
          <p:cNvSpPr/>
          <p:nvPr/>
        </p:nvSpPr>
        <p:spPr bwMode="white">
          <a:xfrm>
            <a:off x="1473682" y="3176608"/>
            <a:ext cx="2875239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D5C20E-FB3A-83FC-1CCE-9BFFB9FAAB18}"/>
              </a:ext>
            </a:extLst>
          </p:cNvPr>
          <p:cNvSpPr/>
          <p:nvPr/>
        </p:nvSpPr>
        <p:spPr bwMode="white">
          <a:xfrm>
            <a:off x="1245186" y="3710039"/>
            <a:ext cx="866380" cy="1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AC3527-B3F7-011C-65A4-00016D6E9390}"/>
              </a:ext>
            </a:extLst>
          </p:cNvPr>
          <p:cNvSpPr/>
          <p:nvPr/>
        </p:nvSpPr>
        <p:spPr bwMode="white">
          <a:xfrm>
            <a:off x="1245186" y="4186317"/>
            <a:ext cx="2123107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E040FA-9C5C-D3DE-1B4B-962050EC7234}"/>
              </a:ext>
            </a:extLst>
          </p:cNvPr>
          <p:cNvSpPr/>
          <p:nvPr/>
        </p:nvSpPr>
        <p:spPr bwMode="white">
          <a:xfrm>
            <a:off x="1197582" y="4700697"/>
            <a:ext cx="4754402" cy="33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3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91551-27BA-001C-E78B-316148911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6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F00659-231E-B588-3C2C-5EAB90CE7B81}"/>
              </a:ext>
            </a:extLst>
          </p:cNvPr>
          <p:cNvSpPr/>
          <p:nvPr/>
        </p:nvSpPr>
        <p:spPr bwMode="white">
          <a:xfrm>
            <a:off x="1253157" y="2034948"/>
            <a:ext cx="2999008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50BBF1-A2A2-82D4-9EBB-E279917E1D59}"/>
              </a:ext>
            </a:extLst>
          </p:cNvPr>
          <p:cNvSpPr/>
          <p:nvPr/>
        </p:nvSpPr>
        <p:spPr bwMode="white">
          <a:xfrm>
            <a:off x="1024661" y="2569042"/>
            <a:ext cx="1361454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22EF89-85F9-4A34-BE1C-D7F38FAF838C}"/>
              </a:ext>
            </a:extLst>
          </p:cNvPr>
          <p:cNvSpPr/>
          <p:nvPr/>
        </p:nvSpPr>
        <p:spPr bwMode="white">
          <a:xfrm>
            <a:off x="1024661" y="3055449"/>
            <a:ext cx="2246876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B8A16F-ECC8-C95C-AAA8-BAF184350260}"/>
              </a:ext>
            </a:extLst>
          </p:cNvPr>
          <p:cNvSpPr/>
          <p:nvPr/>
        </p:nvSpPr>
        <p:spPr bwMode="white">
          <a:xfrm>
            <a:off x="986578" y="3560930"/>
            <a:ext cx="5397454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7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2753F-CF23-3890-C9EE-8A9F6A7D0F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0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71920C-E5E5-E512-23F9-D119EA8154CA}"/>
              </a:ext>
            </a:extLst>
          </p:cNvPr>
          <p:cNvSpPr/>
          <p:nvPr/>
        </p:nvSpPr>
        <p:spPr bwMode="white">
          <a:xfrm>
            <a:off x="1215074" y="2055507"/>
            <a:ext cx="3522644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FE88A-3627-1401-0086-01046A90EB55}"/>
              </a:ext>
            </a:extLst>
          </p:cNvPr>
          <p:cNvSpPr/>
          <p:nvPr/>
        </p:nvSpPr>
        <p:spPr bwMode="white">
          <a:xfrm>
            <a:off x="1024661" y="2571188"/>
            <a:ext cx="1237685" cy="1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A1AE69-8835-3019-2197-34C6E1050DC5}"/>
              </a:ext>
            </a:extLst>
          </p:cNvPr>
          <p:cNvSpPr/>
          <p:nvPr/>
        </p:nvSpPr>
        <p:spPr bwMode="white">
          <a:xfrm>
            <a:off x="1024661" y="3039121"/>
            <a:ext cx="2123107" cy="2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0CA5B0-C908-389E-89A3-2BF476DAB3F0}"/>
              </a:ext>
            </a:extLst>
          </p:cNvPr>
          <p:cNvSpPr/>
          <p:nvPr/>
        </p:nvSpPr>
        <p:spPr bwMode="white">
          <a:xfrm>
            <a:off x="977056" y="3535702"/>
            <a:ext cx="4254847" cy="37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35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00C92-1F6E-B292-EA6B-A29441059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41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777E2D-E553-60BC-319E-C53353517F39}"/>
              </a:ext>
            </a:extLst>
          </p:cNvPr>
          <p:cNvSpPr/>
          <p:nvPr/>
        </p:nvSpPr>
        <p:spPr bwMode="white">
          <a:xfrm>
            <a:off x="1253157" y="2090089"/>
            <a:ext cx="3732099" cy="24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D2FBEF-01C6-F867-6F13-3707F1BC73A2}"/>
              </a:ext>
            </a:extLst>
          </p:cNvPr>
          <p:cNvSpPr/>
          <p:nvPr/>
        </p:nvSpPr>
        <p:spPr bwMode="white">
          <a:xfrm>
            <a:off x="1024661" y="2613729"/>
            <a:ext cx="2218314" cy="1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113079-F861-3FF6-6E06-55A23A945CB0}"/>
              </a:ext>
            </a:extLst>
          </p:cNvPr>
          <p:cNvSpPr/>
          <p:nvPr/>
        </p:nvSpPr>
        <p:spPr bwMode="white">
          <a:xfrm>
            <a:off x="1024661" y="3108806"/>
            <a:ext cx="1361454" cy="1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62D166-0B53-528B-F18E-7C69D6A3B791}"/>
              </a:ext>
            </a:extLst>
          </p:cNvPr>
          <p:cNvSpPr/>
          <p:nvPr/>
        </p:nvSpPr>
        <p:spPr bwMode="white">
          <a:xfrm>
            <a:off x="1024661" y="3575321"/>
            <a:ext cx="2123107" cy="24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935032-65AB-6DBC-589C-3EEC943987B3}"/>
              </a:ext>
            </a:extLst>
          </p:cNvPr>
          <p:cNvSpPr/>
          <p:nvPr/>
        </p:nvSpPr>
        <p:spPr bwMode="white">
          <a:xfrm>
            <a:off x="986578" y="4070398"/>
            <a:ext cx="3732099" cy="44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71E82-7B62-7CFE-7804-1D00AE3AD4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0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C8501A-DF78-9CE2-154E-58A05E80FA66}"/>
              </a:ext>
            </a:extLst>
          </p:cNvPr>
          <p:cNvSpPr/>
          <p:nvPr/>
        </p:nvSpPr>
        <p:spPr bwMode="white">
          <a:xfrm>
            <a:off x="977057" y="3397485"/>
            <a:ext cx="10634578" cy="90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40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DAD0F-0C82-57B2-B0AA-A56819135F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29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5102F-05E6-0739-C571-1FEF52208C92}"/>
              </a:ext>
            </a:extLst>
          </p:cNvPr>
          <p:cNvSpPr/>
          <p:nvPr/>
        </p:nvSpPr>
        <p:spPr bwMode="white">
          <a:xfrm>
            <a:off x="1234115" y="2063650"/>
            <a:ext cx="2161190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BC3488-99EC-2D83-B06F-306873868DF9}"/>
              </a:ext>
            </a:extLst>
          </p:cNvPr>
          <p:cNvSpPr/>
          <p:nvPr/>
        </p:nvSpPr>
        <p:spPr bwMode="white">
          <a:xfrm>
            <a:off x="1024661" y="2578708"/>
            <a:ext cx="875900" cy="1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EF1EF7-0329-D2C4-FAEB-4054DC4627B5}"/>
              </a:ext>
            </a:extLst>
          </p:cNvPr>
          <p:cNvSpPr/>
          <p:nvPr/>
        </p:nvSpPr>
        <p:spPr bwMode="white">
          <a:xfrm>
            <a:off x="1024661" y="3046076"/>
            <a:ext cx="2123107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302A50-02F6-EE57-E98C-E6E3C6A092F0}"/>
              </a:ext>
            </a:extLst>
          </p:cNvPr>
          <p:cNvSpPr/>
          <p:nvPr/>
        </p:nvSpPr>
        <p:spPr bwMode="white">
          <a:xfrm>
            <a:off x="986578" y="3542058"/>
            <a:ext cx="3018049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3A3310-9C3F-9DB5-BBD4-EDC0C83D22BE}"/>
              </a:ext>
            </a:extLst>
          </p:cNvPr>
          <p:cNvSpPr/>
          <p:nvPr/>
        </p:nvSpPr>
        <p:spPr bwMode="white">
          <a:xfrm>
            <a:off x="977057" y="4038040"/>
            <a:ext cx="7567215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7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C3DB9-CAC4-8B67-08D5-3C3D70CAF9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6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FD379-0106-BFE9-551F-ECD10967433C}"/>
              </a:ext>
            </a:extLst>
          </p:cNvPr>
          <p:cNvSpPr/>
          <p:nvPr/>
        </p:nvSpPr>
        <p:spPr bwMode="white">
          <a:xfrm>
            <a:off x="1243636" y="2073098"/>
            <a:ext cx="3246545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B666D5-CC1E-1F29-78E0-11D8E66F5450}"/>
              </a:ext>
            </a:extLst>
          </p:cNvPr>
          <p:cNvSpPr/>
          <p:nvPr/>
        </p:nvSpPr>
        <p:spPr bwMode="white">
          <a:xfrm>
            <a:off x="1024661" y="2588117"/>
            <a:ext cx="1113917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2CDB10-4A78-2A20-C237-D8BEAB89E6F9}"/>
              </a:ext>
            </a:extLst>
          </p:cNvPr>
          <p:cNvSpPr/>
          <p:nvPr/>
        </p:nvSpPr>
        <p:spPr bwMode="white">
          <a:xfrm>
            <a:off x="1024661" y="3064986"/>
            <a:ext cx="2237355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BDA0DA-D0F4-57E7-F73E-7E6E2550D398}"/>
              </a:ext>
            </a:extLst>
          </p:cNvPr>
          <p:cNvSpPr/>
          <p:nvPr/>
        </p:nvSpPr>
        <p:spPr bwMode="white">
          <a:xfrm>
            <a:off x="977056" y="3560930"/>
            <a:ext cx="4182839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94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768C3-C616-29DA-E35A-1D50AF400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73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58027C-0AD4-5CBC-A56C-B5CE7D07694E}"/>
              </a:ext>
            </a:extLst>
          </p:cNvPr>
          <p:cNvSpPr/>
          <p:nvPr/>
        </p:nvSpPr>
        <p:spPr bwMode="white">
          <a:xfrm>
            <a:off x="1635533" y="2157757"/>
            <a:ext cx="314181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65B4CF-7FD8-B157-E9D5-0DC8C99DF583}"/>
              </a:ext>
            </a:extLst>
          </p:cNvPr>
          <p:cNvSpPr/>
          <p:nvPr/>
        </p:nvSpPr>
        <p:spPr bwMode="white">
          <a:xfrm>
            <a:off x="4863037" y="2157757"/>
            <a:ext cx="599801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661874-8ED8-957E-BCEF-C61405A416DC}"/>
              </a:ext>
            </a:extLst>
          </p:cNvPr>
          <p:cNvSpPr/>
          <p:nvPr/>
        </p:nvSpPr>
        <p:spPr bwMode="white">
          <a:xfrm>
            <a:off x="8652260" y="2157757"/>
            <a:ext cx="599802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B72E1E-46FC-5CD5-2F8A-6AA02FA1342B}"/>
              </a:ext>
            </a:extLst>
          </p:cNvPr>
          <p:cNvSpPr/>
          <p:nvPr/>
        </p:nvSpPr>
        <p:spPr bwMode="white">
          <a:xfrm>
            <a:off x="4577417" y="3244003"/>
            <a:ext cx="323702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05AF46-C123-C936-2BA1-5C245DC8E4EC}"/>
              </a:ext>
            </a:extLst>
          </p:cNvPr>
          <p:cNvSpPr/>
          <p:nvPr/>
        </p:nvSpPr>
        <p:spPr bwMode="white">
          <a:xfrm>
            <a:off x="8090541" y="3234474"/>
            <a:ext cx="314181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8639F3-9E81-C9CE-8F0A-ED22CAC2198E}"/>
              </a:ext>
            </a:extLst>
          </p:cNvPr>
          <p:cNvSpPr/>
          <p:nvPr/>
        </p:nvSpPr>
        <p:spPr bwMode="white">
          <a:xfrm>
            <a:off x="1616491" y="4349305"/>
            <a:ext cx="304661" cy="2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133DA9-EC7C-52F5-A687-F48A93FBF683}"/>
              </a:ext>
            </a:extLst>
          </p:cNvPr>
          <p:cNvSpPr/>
          <p:nvPr/>
        </p:nvSpPr>
        <p:spPr bwMode="white">
          <a:xfrm>
            <a:off x="7938210" y="4349305"/>
            <a:ext cx="342743" cy="2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44EC8E-4F0D-1DBB-B7F6-94C00FD3CDB5}"/>
              </a:ext>
            </a:extLst>
          </p:cNvPr>
          <p:cNvSpPr/>
          <p:nvPr/>
        </p:nvSpPr>
        <p:spPr bwMode="white">
          <a:xfrm>
            <a:off x="2730409" y="4882899"/>
            <a:ext cx="361785" cy="2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10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AD417-C025-005B-5498-26AF76025E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43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E250D6-1373-8388-BA45-E94457D34E8B}"/>
              </a:ext>
            </a:extLst>
          </p:cNvPr>
          <p:cNvSpPr/>
          <p:nvPr/>
        </p:nvSpPr>
        <p:spPr bwMode="white">
          <a:xfrm>
            <a:off x="2509884" y="1596379"/>
            <a:ext cx="209454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C99B19-EA18-08E8-8D1C-AE51742DF984}"/>
              </a:ext>
            </a:extLst>
          </p:cNvPr>
          <p:cNvSpPr/>
          <p:nvPr/>
        </p:nvSpPr>
        <p:spPr bwMode="white">
          <a:xfrm>
            <a:off x="1681586" y="2683877"/>
            <a:ext cx="352264" cy="20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743004-2810-4341-BF35-CC382AAED70C}"/>
              </a:ext>
            </a:extLst>
          </p:cNvPr>
          <p:cNvSpPr/>
          <p:nvPr/>
        </p:nvSpPr>
        <p:spPr bwMode="white">
          <a:xfrm>
            <a:off x="3642842" y="3761835"/>
            <a:ext cx="199933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56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2CE18-9B96-6ADC-272F-D9A315D5CB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90553"/>
            <a:ext cx="11520000" cy="465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4ECE55-B795-1B84-B207-3017081FDBCE}"/>
              </a:ext>
            </a:extLst>
          </p:cNvPr>
          <p:cNvSpPr/>
          <p:nvPr/>
        </p:nvSpPr>
        <p:spPr bwMode="white">
          <a:xfrm>
            <a:off x="8725474" y="924099"/>
            <a:ext cx="323702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A37B3-7D89-5100-0150-BBAD69CF5445}"/>
              </a:ext>
            </a:extLst>
          </p:cNvPr>
          <p:cNvSpPr/>
          <p:nvPr/>
        </p:nvSpPr>
        <p:spPr bwMode="white">
          <a:xfrm>
            <a:off x="2575127" y="1458286"/>
            <a:ext cx="323702" cy="2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3ABDF0-290B-59ED-7D61-D15696EAB79B}"/>
              </a:ext>
            </a:extLst>
          </p:cNvPr>
          <p:cNvSpPr/>
          <p:nvPr/>
        </p:nvSpPr>
        <p:spPr bwMode="white">
          <a:xfrm>
            <a:off x="5831193" y="4482164"/>
            <a:ext cx="342743" cy="2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537D0E-5D17-8585-E2B3-587A5B4B57B4}"/>
              </a:ext>
            </a:extLst>
          </p:cNvPr>
          <p:cNvSpPr/>
          <p:nvPr/>
        </p:nvSpPr>
        <p:spPr bwMode="white">
          <a:xfrm>
            <a:off x="1299358" y="5025889"/>
            <a:ext cx="352264" cy="2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8F3865-D9C8-748A-2DC3-E919651EF9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445607"/>
            <a:ext cx="11520000" cy="1079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5D70E6-6745-57DB-31CD-B2B843A81490}"/>
              </a:ext>
            </a:extLst>
          </p:cNvPr>
          <p:cNvSpPr/>
          <p:nvPr/>
        </p:nvSpPr>
        <p:spPr bwMode="white">
          <a:xfrm>
            <a:off x="6364350" y="6133581"/>
            <a:ext cx="323702" cy="2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1B5547-06AF-0E61-432F-7236DC9DA67B}"/>
              </a:ext>
            </a:extLst>
          </p:cNvPr>
          <p:cNvSpPr/>
          <p:nvPr/>
        </p:nvSpPr>
        <p:spPr bwMode="white">
          <a:xfrm>
            <a:off x="8220879" y="6124026"/>
            <a:ext cx="266578" cy="25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67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8AA16-CBD1-433C-728E-A2D844B93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06" y="900000"/>
            <a:ext cx="11520000" cy="111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4A3BD-FE3F-B74A-18F2-E6E2FA8D6905}"/>
              </a:ext>
            </a:extLst>
          </p:cNvPr>
          <p:cNvSpPr/>
          <p:nvPr/>
        </p:nvSpPr>
        <p:spPr bwMode="white">
          <a:xfrm>
            <a:off x="11240356" y="1664136"/>
            <a:ext cx="304661" cy="27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3E7D26-2EFE-4A73-97DD-EBAADC72DC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80" y="2121632"/>
            <a:ext cx="11520000" cy="268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9357F-693D-6FB6-7978-36DC0CB1DAE4}"/>
              </a:ext>
            </a:extLst>
          </p:cNvPr>
          <p:cNvSpPr/>
          <p:nvPr/>
        </p:nvSpPr>
        <p:spPr bwMode="white">
          <a:xfrm>
            <a:off x="11281756" y="2255120"/>
            <a:ext cx="266579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B7FB9B-FA26-6F66-FC13-6E642EDBAC67}"/>
              </a:ext>
            </a:extLst>
          </p:cNvPr>
          <p:cNvSpPr/>
          <p:nvPr/>
        </p:nvSpPr>
        <p:spPr bwMode="white">
          <a:xfrm>
            <a:off x="11243673" y="2750935"/>
            <a:ext cx="304662" cy="2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2304B6-ADA7-84C5-49C5-CAF076F3AA4C}"/>
              </a:ext>
            </a:extLst>
          </p:cNvPr>
          <p:cNvSpPr/>
          <p:nvPr/>
        </p:nvSpPr>
        <p:spPr bwMode="white">
          <a:xfrm>
            <a:off x="11243673" y="3284889"/>
            <a:ext cx="304662" cy="2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D0D762-FC4E-1716-6CE7-8F7CD2A74E71}"/>
              </a:ext>
            </a:extLst>
          </p:cNvPr>
          <p:cNvSpPr/>
          <p:nvPr/>
        </p:nvSpPr>
        <p:spPr bwMode="white">
          <a:xfrm>
            <a:off x="11243673" y="4343262"/>
            <a:ext cx="304662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69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0FB33-90DC-C681-E71D-C10688B4F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478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6005A8-370B-EE19-F450-B3EB94BBB828}"/>
              </a:ext>
            </a:extLst>
          </p:cNvPr>
          <p:cNvSpPr/>
          <p:nvPr/>
        </p:nvSpPr>
        <p:spPr bwMode="white">
          <a:xfrm>
            <a:off x="9658573" y="1623661"/>
            <a:ext cx="247537" cy="2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426B13-0415-EE41-E1DB-CCE2EDD6663E}"/>
              </a:ext>
            </a:extLst>
          </p:cNvPr>
          <p:cNvSpPr/>
          <p:nvPr/>
        </p:nvSpPr>
        <p:spPr bwMode="white">
          <a:xfrm>
            <a:off x="7725879" y="4813485"/>
            <a:ext cx="247537" cy="2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44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C73C3-A170-3045-C5BA-D8EFC6340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51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7F023A-A9CE-9598-72CE-FD19D276C61B}"/>
              </a:ext>
            </a:extLst>
          </p:cNvPr>
          <p:cNvSpPr/>
          <p:nvPr/>
        </p:nvSpPr>
        <p:spPr bwMode="white">
          <a:xfrm>
            <a:off x="7079801" y="1090445"/>
            <a:ext cx="257057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AD0D4C-0F5A-4B1E-AFEA-6935D221CA2E}"/>
              </a:ext>
            </a:extLst>
          </p:cNvPr>
          <p:cNvSpPr/>
          <p:nvPr/>
        </p:nvSpPr>
        <p:spPr bwMode="white">
          <a:xfrm>
            <a:off x="9821752" y="2156938"/>
            <a:ext cx="266578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8806AF-A5BB-635D-5EB0-CD27C4E2BAB5}"/>
              </a:ext>
            </a:extLst>
          </p:cNvPr>
          <p:cNvSpPr/>
          <p:nvPr/>
        </p:nvSpPr>
        <p:spPr bwMode="white">
          <a:xfrm>
            <a:off x="3081123" y="3756679"/>
            <a:ext cx="266578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9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480D0-DA4F-2EB8-B43C-EC79ABA4D8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27"/>
          <a:stretch/>
        </p:blipFill>
        <p:spPr>
          <a:xfrm>
            <a:off x="623392" y="900000"/>
            <a:ext cx="11520000" cy="720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A072A6A-4849-673D-A963-3329E0D5A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649586"/>
            <a:ext cx="9537017" cy="4308414"/>
          </a:xfrm>
          <a:prstGeom prst="rect">
            <a:avLst/>
          </a:prstGeom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722F937-4654-7367-8BEB-13EA7AEDBCAA}"/>
              </a:ext>
            </a:extLst>
          </p:cNvPr>
          <p:cNvCxnSpPr>
            <a:cxnSpLocks/>
          </p:cNvCxnSpPr>
          <p:nvPr/>
        </p:nvCxnSpPr>
        <p:spPr>
          <a:xfrm flipH="1" flipV="1">
            <a:off x="3431704" y="2813451"/>
            <a:ext cx="2232248" cy="1983701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6BC111B-8F39-35E7-609D-F4FCC678E62E}"/>
              </a:ext>
            </a:extLst>
          </p:cNvPr>
          <p:cNvCxnSpPr>
            <a:cxnSpLocks/>
          </p:cNvCxnSpPr>
          <p:nvPr/>
        </p:nvCxnSpPr>
        <p:spPr>
          <a:xfrm flipH="1">
            <a:off x="3431704" y="1916832"/>
            <a:ext cx="2232248" cy="2663479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7F7356E5-514C-C62E-151A-1E7F9F2A3D61}"/>
              </a:ext>
            </a:extLst>
          </p:cNvPr>
          <p:cNvCxnSpPr>
            <a:cxnSpLocks/>
          </p:cNvCxnSpPr>
          <p:nvPr/>
        </p:nvCxnSpPr>
        <p:spPr>
          <a:xfrm>
            <a:off x="8328248" y="2924944"/>
            <a:ext cx="1296144" cy="108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23FC3B2-63EF-98EF-E769-77C64F8F2FF0}"/>
              </a:ext>
            </a:extLst>
          </p:cNvPr>
          <p:cNvCxnSpPr>
            <a:cxnSpLocks/>
          </p:cNvCxnSpPr>
          <p:nvPr/>
        </p:nvCxnSpPr>
        <p:spPr>
          <a:xfrm>
            <a:off x="7968208" y="3856442"/>
            <a:ext cx="1656184" cy="180480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5412EB06-37CE-3DD6-5768-F8F7C30A0A13}"/>
              </a:ext>
            </a:extLst>
          </p:cNvPr>
          <p:cNvCxnSpPr>
            <a:cxnSpLocks/>
          </p:cNvCxnSpPr>
          <p:nvPr/>
        </p:nvCxnSpPr>
        <p:spPr>
          <a:xfrm flipV="1">
            <a:off x="7968208" y="2276872"/>
            <a:ext cx="1656184" cy="3413471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813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F9D78-3155-0BC0-E38F-D36996517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46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07FB5-95E9-56C5-ABDC-2545255473B1}"/>
              </a:ext>
            </a:extLst>
          </p:cNvPr>
          <p:cNvSpPr/>
          <p:nvPr/>
        </p:nvSpPr>
        <p:spPr bwMode="white">
          <a:xfrm>
            <a:off x="3579028" y="3911618"/>
            <a:ext cx="152330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EED0FD-A150-5DE9-7D81-9186F0FFAC47}"/>
              </a:ext>
            </a:extLst>
          </p:cNvPr>
          <p:cNvSpPr/>
          <p:nvPr/>
        </p:nvSpPr>
        <p:spPr bwMode="white">
          <a:xfrm>
            <a:off x="4569176" y="3911618"/>
            <a:ext cx="142809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4AA023-835E-828B-C3E5-07A3E972DB1B}"/>
              </a:ext>
            </a:extLst>
          </p:cNvPr>
          <p:cNvSpPr/>
          <p:nvPr/>
        </p:nvSpPr>
        <p:spPr bwMode="white">
          <a:xfrm>
            <a:off x="5530763" y="3911618"/>
            <a:ext cx="209454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05833F-D7A4-3BBC-285F-82E770752906}"/>
              </a:ext>
            </a:extLst>
          </p:cNvPr>
          <p:cNvSpPr/>
          <p:nvPr/>
        </p:nvSpPr>
        <p:spPr bwMode="white">
          <a:xfrm>
            <a:off x="6511391" y="3911618"/>
            <a:ext cx="209454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DA1DD1-D1EA-1010-1649-42EC349ADF28}"/>
              </a:ext>
            </a:extLst>
          </p:cNvPr>
          <p:cNvSpPr/>
          <p:nvPr/>
        </p:nvSpPr>
        <p:spPr bwMode="white">
          <a:xfrm>
            <a:off x="7492019" y="3911618"/>
            <a:ext cx="209454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79DDBB-597C-AB29-1E50-2A3489B8BC34}"/>
              </a:ext>
            </a:extLst>
          </p:cNvPr>
          <p:cNvSpPr/>
          <p:nvPr/>
        </p:nvSpPr>
        <p:spPr bwMode="white">
          <a:xfrm>
            <a:off x="8472648" y="3911618"/>
            <a:ext cx="209454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9EE65D-6B87-2F84-6DD8-49193DA6A71A}"/>
              </a:ext>
            </a:extLst>
          </p:cNvPr>
          <p:cNvSpPr/>
          <p:nvPr/>
        </p:nvSpPr>
        <p:spPr bwMode="white">
          <a:xfrm>
            <a:off x="9453276" y="3911618"/>
            <a:ext cx="209454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EF5302-A463-59BC-FDAF-410EA6CE55DD}"/>
              </a:ext>
            </a:extLst>
          </p:cNvPr>
          <p:cNvSpPr/>
          <p:nvPr/>
        </p:nvSpPr>
        <p:spPr bwMode="white">
          <a:xfrm>
            <a:off x="10443424" y="3911618"/>
            <a:ext cx="199933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D5CB7B-BF28-D3E2-AE73-E8CF25287F9F}"/>
              </a:ext>
            </a:extLst>
          </p:cNvPr>
          <p:cNvSpPr/>
          <p:nvPr/>
        </p:nvSpPr>
        <p:spPr bwMode="white">
          <a:xfrm>
            <a:off x="3569507" y="4473913"/>
            <a:ext cx="199933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39F705F-4D9D-D8E7-4F7F-ED930FDCFBCF}"/>
              </a:ext>
            </a:extLst>
          </p:cNvPr>
          <p:cNvSpPr/>
          <p:nvPr/>
        </p:nvSpPr>
        <p:spPr bwMode="white">
          <a:xfrm>
            <a:off x="4540614" y="4473913"/>
            <a:ext cx="209454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F852E8-6C71-91ED-97D5-894892ABAD44}"/>
              </a:ext>
            </a:extLst>
          </p:cNvPr>
          <p:cNvSpPr/>
          <p:nvPr/>
        </p:nvSpPr>
        <p:spPr bwMode="white">
          <a:xfrm>
            <a:off x="5530763" y="4464383"/>
            <a:ext cx="209454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EC9A79-8259-721E-F731-F5E69F116529}"/>
              </a:ext>
            </a:extLst>
          </p:cNvPr>
          <p:cNvSpPr/>
          <p:nvPr/>
        </p:nvSpPr>
        <p:spPr bwMode="white">
          <a:xfrm>
            <a:off x="6520912" y="4473913"/>
            <a:ext cx="199933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6978A1-FE5A-5764-5665-B75310D047E4}"/>
              </a:ext>
            </a:extLst>
          </p:cNvPr>
          <p:cNvSpPr/>
          <p:nvPr/>
        </p:nvSpPr>
        <p:spPr bwMode="white">
          <a:xfrm>
            <a:off x="7492019" y="4473913"/>
            <a:ext cx="199933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112452D-4EC6-CEA1-C337-22F9183D9947}"/>
              </a:ext>
            </a:extLst>
          </p:cNvPr>
          <p:cNvSpPr/>
          <p:nvPr/>
        </p:nvSpPr>
        <p:spPr bwMode="white">
          <a:xfrm>
            <a:off x="8472648" y="4464383"/>
            <a:ext cx="209454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D96C55E-0737-0898-0455-DA07FFFD976D}"/>
              </a:ext>
            </a:extLst>
          </p:cNvPr>
          <p:cNvSpPr/>
          <p:nvPr/>
        </p:nvSpPr>
        <p:spPr bwMode="white">
          <a:xfrm>
            <a:off x="9462796" y="4473913"/>
            <a:ext cx="199933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AD40404-A238-A9F3-04D8-59DDFA891C42}"/>
              </a:ext>
            </a:extLst>
          </p:cNvPr>
          <p:cNvSpPr/>
          <p:nvPr/>
        </p:nvSpPr>
        <p:spPr bwMode="white">
          <a:xfrm>
            <a:off x="10433904" y="4473913"/>
            <a:ext cx="209454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B902516-142F-4C5F-FAAC-AD4BCC184217}"/>
              </a:ext>
            </a:extLst>
          </p:cNvPr>
          <p:cNvSpPr/>
          <p:nvPr/>
        </p:nvSpPr>
        <p:spPr bwMode="white">
          <a:xfrm>
            <a:off x="2046201" y="5112453"/>
            <a:ext cx="609322" cy="2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8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2023-08-27T15:37:58Z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