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0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29" autoAdjust="0"/>
    <p:restoredTop sz="94660"/>
  </p:normalViewPr>
  <p:slideViewPr>
    <p:cSldViewPr showGuides="1">
      <p:cViewPr varScale="1">
        <p:scale>
          <a:sx n="64" d="100"/>
          <a:sy n="64" d="100"/>
        </p:scale>
        <p:origin x="39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C1807E-AE60-A737-3A71-C56F30FC06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326155"/>
            <a:ext cx="11520000" cy="2205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CE2F91-0E48-8FCF-6C40-EAB33761E5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36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B61B15-6CEE-6FE9-064A-3B9DE530AA14}"/>
              </a:ext>
            </a:extLst>
          </p:cNvPr>
          <p:cNvSpPr/>
          <p:nvPr/>
        </p:nvSpPr>
        <p:spPr bwMode="white">
          <a:xfrm>
            <a:off x="6606398" y="2843237"/>
            <a:ext cx="191569" cy="2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159B23-43A8-08EA-D0DD-B6C4C09CF88E}"/>
              </a:ext>
            </a:extLst>
          </p:cNvPr>
          <p:cNvSpPr/>
          <p:nvPr/>
        </p:nvSpPr>
        <p:spPr bwMode="white">
          <a:xfrm>
            <a:off x="7181105" y="2843237"/>
            <a:ext cx="191569" cy="2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772FEA-BDBC-8D56-F3A0-AF7C6BD79EF5}"/>
              </a:ext>
            </a:extLst>
          </p:cNvPr>
          <p:cNvSpPr/>
          <p:nvPr/>
        </p:nvSpPr>
        <p:spPr bwMode="white">
          <a:xfrm>
            <a:off x="9427689" y="2843237"/>
            <a:ext cx="191569" cy="2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96BE4C-7CC7-662D-6C88-3E6A554F441E}"/>
              </a:ext>
            </a:extLst>
          </p:cNvPr>
          <p:cNvSpPr/>
          <p:nvPr/>
        </p:nvSpPr>
        <p:spPr bwMode="white">
          <a:xfrm>
            <a:off x="10002396" y="2843237"/>
            <a:ext cx="200276" cy="2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717B253-DBAC-90D3-134A-5DBB461C9AF4}"/>
              </a:ext>
            </a:extLst>
          </p:cNvPr>
          <p:cNvSpPr/>
          <p:nvPr/>
        </p:nvSpPr>
        <p:spPr bwMode="white">
          <a:xfrm>
            <a:off x="5587598" y="6311437"/>
            <a:ext cx="4736983" cy="22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499353A9-AB7F-75D0-BBD8-0718E3074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7" y="2231902"/>
            <a:ext cx="3646517" cy="3999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943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557E70-23D8-512A-F388-484572B98A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65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A1DAF8-D35A-BBBD-6BA2-173A5A3B8DF2}"/>
              </a:ext>
            </a:extLst>
          </p:cNvPr>
          <p:cNvSpPr/>
          <p:nvPr/>
        </p:nvSpPr>
        <p:spPr bwMode="white">
          <a:xfrm>
            <a:off x="6413355" y="3149856"/>
            <a:ext cx="1466181" cy="2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5769FF5-9F4C-C042-48E0-604EA601D2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5820" y="2391653"/>
            <a:ext cx="1757515" cy="175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66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DA71E8-0BD7-1221-1242-7F57103A6B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26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EA40A5-FDB3-4C09-3721-149B82193694}"/>
              </a:ext>
            </a:extLst>
          </p:cNvPr>
          <p:cNvSpPr/>
          <p:nvPr/>
        </p:nvSpPr>
        <p:spPr bwMode="white">
          <a:xfrm>
            <a:off x="1757752" y="3886232"/>
            <a:ext cx="2780033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CC06A6-0566-DF52-9D2A-F20B6C58D7CF}"/>
              </a:ext>
            </a:extLst>
          </p:cNvPr>
          <p:cNvSpPr/>
          <p:nvPr/>
        </p:nvSpPr>
        <p:spPr bwMode="white">
          <a:xfrm>
            <a:off x="1557818" y="4334644"/>
            <a:ext cx="2370644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7FB494-E348-4575-A104-21F689B73DCE}"/>
              </a:ext>
            </a:extLst>
          </p:cNvPr>
          <p:cNvSpPr/>
          <p:nvPr/>
        </p:nvSpPr>
        <p:spPr bwMode="white">
          <a:xfrm>
            <a:off x="1519734" y="4773515"/>
            <a:ext cx="4576265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56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D414F1-6867-C595-B960-84AC207DE1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0000"/>
            <a:ext cx="11520000" cy="268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55B44C-8C10-E6AD-F89B-29113A1B1A9A}"/>
              </a:ext>
            </a:extLst>
          </p:cNvPr>
          <p:cNvSpPr/>
          <p:nvPr/>
        </p:nvSpPr>
        <p:spPr bwMode="white">
          <a:xfrm>
            <a:off x="1209515" y="1939303"/>
            <a:ext cx="2646743" cy="24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546075-062E-28F5-132C-ABF47A055870}"/>
              </a:ext>
            </a:extLst>
          </p:cNvPr>
          <p:cNvSpPr/>
          <p:nvPr/>
        </p:nvSpPr>
        <p:spPr bwMode="white">
          <a:xfrm>
            <a:off x="1000061" y="2406513"/>
            <a:ext cx="1485223" cy="2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537CFA-32A7-82CF-541E-B1B6426E8256}"/>
              </a:ext>
            </a:extLst>
          </p:cNvPr>
          <p:cNvSpPr/>
          <p:nvPr/>
        </p:nvSpPr>
        <p:spPr bwMode="white">
          <a:xfrm>
            <a:off x="961978" y="2826048"/>
            <a:ext cx="2161190" cy="24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5A8E57-7A8F-22A1-BDF0-DAF211B2B4D2}"/>
              </a:ext>
            </a:extLst>
          </p:cNvPr>
          <p:cNvSpPr/>
          <p:nvPr/>
        </p:nvSpPr>
        <p:spPr bwMode="white">
          <a:xfrm>
            <a:off x="961978" y="3264653"/>
            <a:ext cx="3381230" cy="324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347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B8BE28-7693-E1FD-3B84-84757B1756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22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B6CD1D-3BCE-A3C1-CA61-AADF12E78292}"/>
              </a:ext>
            </a:extLst>
          </p:cNvPr>
          <p:cNvSpPr/>
          <p:nvPr/>
        </p:nvSpPr>
        <p:spPr bwMode="white">
          <a:xfrm>
            <a:off x="986578" y="3063581"/>
            <a:ext cx="9987173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C96C72-4D81-9CEE-0360-166B54F69FC0}"/>
              </a:ext>
            </a:extLst>
          </p:cNvPr>
          <p:cNvSpPr/>
          <p:nvPr/>
        </p:nvSpPr>
        <p:spPr bwMode="white">
          <a:xfrm>
            <a:off x="1243636" y="3511547"/>
            <a:ext cx="2999008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DDA2EC-3178-062C-7BDD-2FD217EFC853}"/>
              </a:ext>
            </a:extLst>
          </p:cNvPr>
          <p:cNvSpPr/>
          <p:nvPr/>
        </p:nvSpPr>
        <p:spPr bwMode="white">
          <a:xfrm>
            <a:off x="1024661" y="3978576"/>
            <a:ext cx="1123438" cy="2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5BC166-1430-4F0B-481D-3902FFBB3ACA}"/>
              </a:ext>
            </a:extLst>
          </p:cNvPr>
          <p:cNvSpPr/>
          <p:nvPr/>
        </p:nvSpPr>
        <p:spPr bwMode="white">
          <a:xfrm>
            <a:off x="1024661" y="4397948"/>
            <a:ext cx="2237355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55DF97-B8A9-F46F-0D67-A8E2FD927D70}"/>
              </a:ext>
            </a:extLst>
          </p:cNvPr>
          <p:cNvSpPr/>
          <p:nvPr/>
        </p:nvSpPr>
        <p:spPr bwMode="white">
          <a:xfrm>
            <a:off x="977057" y="4826852"/>
            <a:ext cx="5478983" cy="4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42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D991F3-EE89-41F4-55DA-C7C65CB5CA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67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706B1D-3DF8-931F-0EB1-5FD1A23F79C7}"/>
              </a:ext>
            </a:extLst>
          </p:cNvPr>
          <p:cNvSpPr/>
          <p:nvPr/>
        </p:nvSpPr>
        <p:spPr bwMode="white">
          <a:xfrm>
            <a:off x="1224595" y="1909965"/>
            <a:ext cx="3513123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830C2A-A8B2-0471-500E-4363CF64FA41}"/>
              </a:ext>
            </a:extLst>
          </p:cNvPr>
          <p:cNvSpPr/>
          <p:nvPr/>
        </p:nvSpPr>
        <p:spPr bwMode="white">
          <a:xfrm>
            <a:off x="1024661" y="2376836"/>
            <a:ext cx="1361454" cy="2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A103BE-F11C-9DE5-57FD-D38B70C724B0}"/>
              </a:ext>
            </a:extLst>
          </p:cNvPr>
          <p:cNvSpPr/>
          <p:nvPr/>
        </p:nvSpPr>
        <p:spPr bwMode="white">
          <a:xfrm>
            <a:off x="986578" y="2786539"/>
            <a:ext cx="2161190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47FFD5-1C95-34CF-E2DF-A9BB5BE6F202}"/>
              </a:ext>
            </a:extLst>
          </p:cNvPr>
          <p:cNvSpPr/>
          <p:nvPr/>
        </p:nvSpPr>
        <p:spPr bwMode="white">
          <a:xfrm>
            <a:off x="986578" y="3224826"/>
            <a:ext cx="5541470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6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6377FD-9896-1E62-E13E-9B68A7AD27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71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CAC366-6B7F-5842-A3B0-4BD39949E9F7}"/>
              </a:ext>
            </a:extLst>
          </p:cNvPr>
          <p:cNvSpPr/>
          <p:nvPr/>
        </p:nvSpPr>
        <p:spPr bwMode="white">
          <a:xfrm>
            <a:off x="1243636" y="1938279"/>
            <a:ext cx="3370314" cy="2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A4124F-E8DF-0125-7FC2-8385ED5A8EAB}"/>
              </a:ext>
            </a:extLst>
          </p:cNvPr>
          <p:cNvSpPr/>
          <p:nvPr/>
        </p:nvSpPr>
        <p:spPr bwMode="white">
          <a:xfrm>
            <a:off x="1024661" y="2405028"/>
            <a:ext cx="1856528" cy="19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E001A6-0B0E-393B-179E-F9B505A58E07}"/>
              </a:ext>
            </a:extLst>
          </p:cNvPr>
          <p:cNvSpPr/>
          <p:nvPr/>
        </p:nvSpPr>
        <p:spPr bwMode="white">
          <a:xfrm>
            <a:off x="1024661" y="2843201"/>
            <a:ext cx="1485223" cy="20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643F49-A3C6-6BFB-CC19-2BD829932F22}"/>
              </a:ext>
            </a:extLst>
          </p:cNvPr>
          <p:cNvSpPr/>
          <p:nvPr/>
        </p:nvSpPr>
        <p:spPr bwMode="white">
          <a:xfrm>
            <a:off x="1024661" y="3262323"/>
            <a:ext cx="2484892" cy="2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A2C873-A97F-21E6-3A05-5816F32D9A05}"/>
              </a:ext>
            </a:extLst>
          </p:cNvPr>
          <p:cNvSpPr/>
          <p:nvPr/>
        </p:nvSpPr>
        <p:spPr bwMode="white">
          <a:xfrm>
            <a:off x="977057" y="3700496"/>
            <a:ext cx="4038823" cy="37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58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117B95-663C-22F6-90ED-A386164E18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56" y="900000"/>
            <a:ext cx="11520000" cy="4684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4E5532-FA20-4656-64FC-7957372DAEDE}"/>
              </a:ext>
            </a:extLst>
          </p:cNvPr>
          <p:cNvSpPr/>
          <p:nvPr/>
        </p:nvSpPr>
        <p:spPr bwMode="white">
          <a:xfrm>
            <a:off x="6201414" y="3756380"/>
            <a:ext cx="1161520" cy="145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FF7610-4D4B-B222-19BF-76A3CC2AF5BA}"/>
              </a:ext>
            </a:extLst>
          </p:cNvPr>
          <p:cNvSpPr/>
          <p:nvPr/>
        </p:nvSpPr>
        <p:spPr bwMode="white">
          <a:xfrm>
            <a:off x="1280391" y="3461221"/>
            <a:ext cx="2389685" cy="22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B25787-84B3-506C-CE9A-4AA59FE37A4C}"/>
              </a:ext>
            </a:extLst>
          </p:cNvPr>
          <p:cNvSpPr/>
          <p:nvPr/>
        </p:nvSpPr>
        <p:spPr bwMode="white">
          <a:xfrm>
            <a:off x="1080457" y="3908720"/>
            <a:ext cx="1856528" cy="19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716A5D-5C2A-3918-6B01-64BFBB27EBB9}"/>
              </a:ext>
            </a:extLst>
          </p:cNvPr>
          <p:cNvSpPr/>
          <p:nvPr/>
        </p:nvSpPr>
        <p:spPr bwMode="white">
          <a:xfrm>
            <a:off x="1080457" y="4356220"/>
            <a:ext cx="999669" cy="19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36E340-01A0-C001-A545-9FD09A5A7E67}"/>
              </a:ext>
            </a:extLst>
          </p:cNvPr>
          <p:cNvSpPr/>
          <p:nvPr/>
        </p:nvSpPr>
        <p:spPr bwMode="white">
          <a:xfrm>
            <a:off x="1080457" y="4784677"/>
            <a:ext cx="1161520" cy="22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051F503-00DF-D4F1-D468-AF0950728CC0}"/>
              </a:ext>
            </a:extLst>
          </p:cNvPr>
          <p:cNvSpPr/>
          <p:nvPr/>
        </p:nvSpPr>
        <p:spPr bwMode="white">
          <a:xfrm>
            <a:off x="1042375" y="5213134"/>
            <a:ext cx="4941223" cy="23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93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A98A90-772A-E030-C304-E7662B9884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56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660E2B-076E-2219-C3B9-ABBBFB9404CF}"/>
              </a:ext>
            </a:extLst>
          </p:cNvPr>
          <p:cNvSpPr/>
          <p:nvPr/>
        </p:nvSpPr>
        <p:spPr bwMode="white">
          <a:xfrm>
            <a:off x="4128396" y="1529408"/>
            <a:ext cx="314181" cy="26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FA702B-16F1-0B0F-DE6B-CE0F90D33183}"/>
              </a:ext>
            </a:extLst>
          </p:cNvPr>
          <p:cNvSpPr/>
          <p:nvPr/>
        </p:nvSpPr>
        <p:spPr bwMode="white">
          <a:xfrm>
            <a:off x="9669421" y="1529409"/>
            <a:ext cx="314180" cy="26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DB8815-A4B3-8864-5115-3A1FA728F813}"/>
              </a:ext>
            </a:extLst>
          </p:cNvPr>
          <p:cNvSpPr/>
          <p:nvPr/>
        </p:nvSpPr>
        <p:spPr bwMode="white">
          <a:xfrm>
            <a:off x="2843107" y="2034843"/>
            <a:ext cx="628363" cy="2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F22328-B34E-726A-15B1-D89D0B3B47E3}"/>
              </a:ext>
            </a:extLst>
          </p:cNvPr>
          <p:cNvSpPr/>
          <p:nvPr/>
        </p:nvSpPr>
        <p:spPr bwMode="white">
          <a:xfrm>
            <a:off x="7831933" y="2034843"/>
            <a:ext cx="485553" cy="2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61C3F8-BC49-BA90-E73B-C0816472F49A}"/>
              </a:ext>
            </a:extLst>
          </p:cNvPr>
          <p:cNvSpPr/>
          <p:nvPr/>
        </p:nvSpPr>
        <p:spPr bwMode="white">
          <a:xfrm>
            <a:off x="3823735" y="2511668"/>
            <a:ext cx="495074" cy="2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F75C7A4-2A9C-B690-458D-FD0E95D8E8E4}"/>
              </a:ext>
            </a:extLst>
          </p:cNvPr>
          <p:cNvSpPr/>
          <p:nvPr/>
        </p:nvSpPr>
        <p:spPr bwMode="white">
          <a:xfrm>
            <a:off x="6851305" y="2511668"/>
            <a:ext cx="485553" cy="2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3999156-8533-6AFD-5566-1CE2F8DD565C}"/>
              </a:ext>
            </a:extLst>
          </p:cNvPr>
          <p:cNvSpPr/>
          <p:nvPr/>
        </p:nvSpPr>
        <p:spPr bwMode="white">
          <a:xfrm>
            <a:off x="5156628" y="2978957"/>
            <a:ext cx="485553" cy="2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571ECE2-E5F6-E4E9-251F-3DAB9A3817A7}"/>
              </a:ext>
            </a:extLst>
          </p:cNvPr>
          <p:cNvSpPr/>
          <p:nvPr/>
        </p:nvSpPr>
        <p:spPr bwMode="white">
          <a:xfrm>
            <a:off x="8526942" y="2731006"/>
            <a:ext cx="952066" cy="69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2C72FF4-1A52-F61F-7EC4-FD96E1F8227D}"/>
              </a:ext>
            </a:extLst>
          </p:cNvPr>
          <p:cNvSpPr/>
          <p:nvPr/>
        </p:nvSpPr>
        <p:spPr bwMode="white">
          <a:xfrm>
            <a:off x="3328661" y="3932607"/>
            <a:ext cx="637884" cy="2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EF188E7-E0CE-1CEC-FC9C-87463213C406}"/>
              </a:ext>
            </a:extLst>
          </p:cNvPr>
          <p:cNvSpPr/>
          <p:nvPr/>
        </p:nvSpPr>
        <p:spPr bwMode="white">
          <a:xfrm>
            <a:off x="6794181" y="3932607"/>
            <a:ext cx="628363" cy="2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C7234D6-9201-FF3B-B401-98D86FA45A4A}"/>
              </a:ext>
            </a:extLst>
          </p:cNvPr>
          <p:cNvSpPr/>
          <p:nvPr/>
        </p:nvSpPr>
        <p:spPr bwMode="white">
          <a:xfrm>
            <a:off x="10688132" y="3932607"/>
            <a:ext cx="485553" cy="2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33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49D38A-D574-AC05-C075-EE06BAB42A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10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7ABBB6-367B-98C7-8551-F4D7407BA286}"/>
              </a:ext>
            </a:extLst>
          </p:cNvPr>
          <p:cNvSpPr/>
          <p:nvPr/>
        </p:nvSpPr>
        <p:spPr bwMode="white">
          <a:xfrm>
            <a:off x="6594247" y="3462426"/>
            <a:ext cx="209454" cy="2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867006-9560-0A88-7E1A-973BAAB6D6BA}"/>
              </a:ext>
            </a:extLst>
          </p:cNvPr>
          <p:cNvSpPr/>
          <p:nvPr/>
        </p:nvSpPr>
        <p:spPr bwMode="white">
          <a:xfrm>
            <a:off x="8127074" y="3462426"/>
            <a:ext cx="218975" cy="2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75489E-6C38-37CC-D436-90D76E5553FF}"/>
              </a:ext>
            </a:extLst>
          </p:cNvPr>
          <p:cNvSpPr/>
          <p:nvPr/>
        </p:nvSpPr>
        <p:spPr bwMode="white">
          <a:xfrm>
            <a:off x="9517090" y="3471952"/>
            <a:ext cx="1475702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4A67E6-AB0B-423C-286E-957ED9259BEB}"/>
              </a:ext>
            </a:extLst>
          </p:cNvPr>
          <p:cNvSpPr/>
          <p:nvPr/>
        </p:nvSpPr>
        <p:spPr bwMode="white">
          <a:xfrm>
            <a:off x="9117223" y="3938713"/>
            <a:ext cx="495074" cy="2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FF9760-B0F8-27E4-95DC-FD5DD23E1572}"/>
              </a:ext>
            </a:extLst>
          </p:cNvPr>
          <p:cNvSpPr/>
          <p:nvPr/>
        </p:nvSpPr>
        <p:spPr bwMode="white">
          <a:xfrm>
            <a:off x="5746909" y="4415001"/>
            <a:ext cx="628363" cy="2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D06C16-7B67-9562-D0B2-701971E9E8DE}"/>
              </a:ext>
            </a:extLst>
          </p:cNvPr>
          <p:cNvSpPr/>
          <p:nvPr/>
        </p:nvSpPr>
        <p:spPr bwMode="white">
          <a:xfrm>
            <a:off x="10554842" y="4891288"/>
            <a:ext cx="647404" cy="2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9AC544-A358-C8F7-B375-DA9DCF71B5EF}"/>
              </a:ext>
            </a:extLst>
          </p:cNvPr>
          <p:cNvSpPr/>
          <p:nvPr/>
        </p:nvSpPr>
        <p:spPr bwMode="white">
          <a:xfrm>
            <a:off x="4433057" y="5367576"/>
            <a:ext cx="333223" cy="2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>
            <a:extLst>
              <a:ext uri="{FF2B5EF4-FFF2-40B4-BE49-F238E27FC236}">
                <a16:creationId xmlns:a16="http://schemas.microsoft.com/office/drawing/2014/main" id="{2C07A398-0391-2E96-C464-667E244B70C3}"/>
              </a:ext>
            </a:extLst>
          </p:cNvPr>
          <p:cNvSpPr/>
          <p:nvPr/>
        </p:nvSpPr>
        <p:spPr bwMode="white">
          <a:xfrm>
            <a:off x="2404540" y="1666904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CC4A399C-B85A-49B9-567F-BEB391121C87}"/>
              </a:ext>
            </a:extLst>
          </p:cNvPr>
          <p:cNvSpPr/>
          <p:nvPr/>
        </p:nvSpPr>
        <p:spPr bwMode="white">
          <a:xfrm>
            <a:off x="6375272" y="1666904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B9C9AC04-6DAC-CF2C-F35E-7AAC48B9BD54}"/>
              </a:ext>
            </a:extLst>
          </p:cNvPr>
          <p:cNvSpPr/>
          <p:nvPr/>
        </p:nvSpPr>
        <p:spPr bwMode="white">
          <a:xfrm>
            <a:off x="9501850" y="1666904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>
            <a:extLst>
              <a:ext uri="{FF2B5EF4-FFF2-40B4-BE49-F238E27FC236}">
                <a16:creationId xmlns:a16="http://schemas.microsoft.com/office/drawing/2014/main" id="{AA9C1306-F652-9148-6501-445E4D527216}"/>
              </a:ext>
            </a:extLst>
          </p:cNvPr>
          <p:cNvSpPr/>
          <p:nvPr/>
        </p:nvSpPr>
        <p:spPr bwMode="white">
          <a:xfrm>
            <a:off x="2256810" y="2314972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椭圆 13">
            <a:extLst>
              <a:ext uri="{FF2B5EF4-FFF2-40B4-BE49-F238E27FC236}">
                <a16:creationId xmlns:a16="http://schemas.microsoft.com/office/drawing/2014/main" id="{274552C7-F61E-1F57-3615-C168DD15D9C7}"/>
              </a:ext>
            </a:extLst>
          </p:cNvPr>
          <p:cNvSpPr/>
          <p:nvPr/>
        </p:nvSpPr>
        <p:spPr bwMode="white">
          <a:xfrm>
            <a:off x="6084000" y="2314972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椭圆 14">
            <a:extLst>
              <a:ext uri="{FF2B5EF4-FFF2-40B4-BE49-F238E27FC236}">
                <a16:creationId xmlns:a16="http://schemas.microsoft.com/office/drawing/2014/main" id="{140BA642-E9D8-6A30-9FCF-68AEB50BBA92}"/>
              </a:ext>
            </a:extLst>
          </p:cNvPr>
          <p:cNvSpPr/>
          <p:nvPr/>
        </p:nvSpPr>
        <p:spPr bwMode="white">
          <a:xfrm>
            <a:off x="9281653" y="2314972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70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BF4061-B494-3E8D-C524-F3132FB509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97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80FDA5-ED69-D57E-2D3B-DC9CA3685E92}"/>
              </a:ext>
            </a:extLst>
          </p:cNvPr>
          <p:cNvSpPr/>
          <p:nvPr/>
        </p:nvSpPr>
        <p:spPr bwMode="white">
          <a:xfrm>
            <a:off x="11323409" y="1587399"/>
            <a:ext cx="266578" cy="21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F3E2D3-A0F0-97EB-2F26-36BD56E4855B}"/>
              </a:ext>
            </a:extLst>
          </p:cNvPr>
          <p:cNvSpPr/>
          <p:nvPr/>
        </p:nvSpPr>
        <p:spPr bwMode="white">
          <a:xfrm>
            <a:off x="11332929" y="2064760"/>
            <a:ext cx="257057" cy="21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E07D9B-36A9-1D3E-F660-A8345A3A74F8}"/>
              </a:ext>
            </a:extLst>
          </p:cNvPr>
          <p:cNvSpPr/>
          <p:nvPr/>
        </p:nvSpPr>
        <p:spPr bwMode="white">
          <a:xfrm>
            <a:off x="11285326" y="2503931"/>
            <a:ext cx="304661" cy="27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2B42E6-75F4-E27C-0524-E406C5EF0108}"/>
              </a:ext>
            </a:extLst>
          </p:cNvPr>
          <p:cNvSpPr/>
          <p:nvPr/>
        </p:nvSpPr>
        <p:spPr bwMode="white">
          <a:xfrm>
            <a:off x="11285326" y="2981292"/>
            <a:ext cx="304661" cy="27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CCC426-5EF7-C9E0-CB08-5945306FAD5D}"/>
              </a:ext>
            </a:extLst>
          </p:cNvPr>
          <p:cNvSpPr/>
          <p:nvPr/>
        </p:nvSpPr>
        <p:spPr bwMode="white">
          <a:xfrm>
            <a:off x="11332929" y="3496842"/>
            <a:ext cx="257057" cy="20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27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580B0A-DFB2-F20A-0B83-AED67A48B9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335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077252-B16B-C41B-AA4A-C9E229A783DF}"/>
              </a:ext>
            </a:extLst>
          </p:cNvPr>
          <p:cNvSpPr/>
          <p:nvPr/>
        </p:nvSpPr>
        <p:spPr bwMode="white">
          <a:xfrm>
            <a:off x="3301648" y="2024655"/>
            <a:ext cx="247537" cy="20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19E913-1259-41E9-A58B-F55148F34E68}"/>
              </a:ext>
            </a:extLst>
          </p:cNvPr>
          <p:cNvSpPr/>
          <p:nvPr/>
        </p:nvSpPr>
        <p:spPr bwMode="white">
          <a:xfrm>
            <a:off x="1616491" y="3454302"/>
            <a:ext cx="247537" cy="20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00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BFC75C-33BF-8524-AF7B-D360DFCC30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34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6CE499-5DD6-3E10-2324-6B449C77DA81}"/>
              </a:ext>
            </a:extLst>
          </p:cNvPr>
          <p:cNvSpPr/>
          <p:nvPr/>
        </p:nvSpPr>
        <p:spPr bwMode="white">
          <a:xfrm>
            <a:off x="6594247" y="1491363"/>
            <a:ext cx="238016" cy="20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1EF21E-5546-91E5-85E8-362A5EDFE1E2}"/>
              </a:ext>
            </a:extLst>
          </p:cNvPr>
          <p:cNvSpPr/>
          <p:nvPr/>
        </p:nvSpPr>
        <p:spPr bwMode="white">
          <a:xfrm>
            <a:off x="10688132" y="2645475"/>
            <a:ext cx="238016" cy="2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B2445A-A2D4-5402-9430-383818A78042}"/>
              </a:ext>
            </a:extLst>
          </p:cNvPr>
          <p:cNvSpPr/>
          <p:nvPr/>
        </p:nvSpPr>
        <p:spPr bwMode="white">
          <a:xfrm>
            <a:off x="5756429" y="4266954"/>
            <a:ext cx="257057" cy="20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65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CBBBDA-DA2D-480B-5CD7-48964AC4D9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029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E8B262-E2CE-5E91-9A93-CFB8C532EC63}"/>
              </a:ext>
            </a:extLst>
          </p:cNvPr>
          <p:cNvSpPr/>
          <p:nvPr/>
        </p:nvSpPr>
        <p:spPr bwMode="white">
          <a:xfrm>
            <a:off x="2652694" y="2062284"/>
            <a:ext cx="466512" cy="22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C92475-7AC8-B2CB-0026-85D65692CF1B}"/>
              </a:ext>
            </a:extLst>
          </p:cNvPr>
          <p:cNvSpPr/>
          <p:nvPr/>
        </p:nvSpPr>
        <p:spPr bwMode="white">
          <a:xfrm>
            <a:off x="5575537" y="2062284"/>
            <a:ext cx="209454" cy="21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125A9E-5DF5-357F-F62C-3CFA024EFFA4}"/>
              </a:ext>
            </a:extLst>
          </p:cNvPr>
          <p:cNvSpPr/>
          <p:nvPr/>
        </p:nvSpPr>
        <p:spPr bwMode="white">
          <a:xfrm>
            <a:off x="8127074" y="2062284"/>
            <a:ext cx="333223" cy="20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F15EB0-E9B6-B624-9132-F42FE196C528}"/>
              </a:ext>
            </a:extLst>
          </p:cNvPr>
          <p:cNvSpPr/>
          <p:nvPr/>
        </p:nvSpPr>
        <p:spPr bwMode="white">
          <a:xfrm>
            <a:off x="10631008" y="2062284"/>
            <a:ext cx="637884" cy="22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A0BA90-AC1F-86CA-6622-94D21D7F4BC1}"/>
              </a:ext>
            </a:extLst>
          </p:cNvPr>
          <p:cNvSpPr/>
          <p:nvPr/>
        </p:nvSpPr>
        <p:spPr bwMode="white">
          <a:xfrm>
            <a:off x="3052561" y="2538630"/>
            <a:ext cx="485553" cy="22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0D057C-BEF2-AF6F-CFBB-B1623E0A24DE}"/>
              </a:ext>
            </a:extLst>
          </p:cNvPr>
          <p:cNvSpPr/>
          <p:nvPr/>
        </p:nvSpPr>
        <p:spPr bwMode="white">
          <a:xfrm>
            <a:off x="5299438" y="2548157"/>
            <a:ext cx="199933" cy="20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6E6CC0-511C-AB7B-C51E-3E31FD65611B}"/>
              </a:ext>
            </a:extLst>
          </p:cNvPr>
          <p:cNvSpPr/>
          <p:nvPr/>
        </p:nvSpPr>
        <p:spPr bwMode="white">
          <a:xfrm>
            <a:off x="8108033" y="2538630"/>
            <a:ext cx="495074" cy="22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BD708C-95DF-E265-2F4F-BFBCC5F4BBA5}"/>
              </a:ext>
            </a:extLst>
          </p:cNvPr>
          <p:cNvSpPr/>
          <p:nvPr/>
        </p:nvSpPr>
        <p:spPr bwMode="white">
          <a:xfrm>
            <a:off x="10373950" y="2538630"/>
            <a:ext cx="609321" cy="22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286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0311C0-DC0B-1045-DC8B-5A129BF975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55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081D0E-CD55-2A0F-763E-ECB5506E0141}"/>
              </a:ext>
            </a:extLst>
          </p:cNvPr>
          <p:cNvSpPr/>
          <p:nvPr/>
        </p:nvSpPr>
        <p:spPr bwMode="white">
          <a:xfrm>
            <a:off x="2405155" y="1633707"/>
            <a:ext cx="885421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45FC94-9B14-C398-284B-A5D203BCCC84}"/>
              </a:ext>
            </a:extLst>
          </p:cNvPr>
          <p:cNvSpPr/>
          <p:nvPr/>
        </p:nvSpPr>
        <p:spPr bwMode="white">
          <a:xfrm>
            <a:off x="5099504" y="1509834"/>
            <a:ext cx="885421" cy="35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91CA2B-7251-6FD4-D784-DCB5A6576808}"/>
              </a:ext>
            </a:extLst>
          </p:cNvPr>
          <p:cNvSpPr/>
          <p:nvPr/>
        </p:nvSpPr>
        <p:spPr bwMode="white">
          <a:xfrm>
            <a:off x="9079140" y="1633707"/>
            <a:ext cx="990148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6C1FB6-F608-58D5-481C-27D8B4D85169}"/>
              </a:ext>
            </a:extLst>
          </p:cNvPr>
          <p:cNvSpPr/>
          <p:nvPr/>
        </p:nvSpPr>
        <p:spPr bwMode="white">
          <a:xfrm>
            <a:off x="789819" y="2672332"/>
            <a:ext cx="2209837" cy="166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3E9C23-C330-20D0-8464-165821C150D8}"/>
              </a:ext>
            </a:extLst>
          </p:cNvPr>
          <p:cNvSpPr/>
          <p:nvPr/>
        </p:nvSpPr>
        <p:spPr bwMode="white">
          <a:xfrm>
            <a:off x="3947504" y="2758090"/>
            <a:ext cx="3208462" cy="324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1EFDEED-5CBA-1BDA-7A99-374B9EFF27AF}"/>
              </a:ext>
            </a:extLst>
          </p:cNvPr>
          <p:cNvSpPr/>
          <p:nvPr/>
        </p:nvSpPr>
        <p:spPr bwMode="white">
          <a:xfrm>
            <a:off x="7680177" y="2710447"/>
            <a:ext cx="1656184" cy="203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5BA7CAF-6ABC-C772-C7A8-F9E50EDADBEE}"/>
              </a:ext>
            </a:extLst>
          </p:cNvPr>
          <p:cNvSpPr/>
          <p:nvPr/>
        </p:nvSpPr>
        <p:spPr bwMode="white">
          <a:xfrm>
            <a:off x="9408368" y="2710447"/>
            <a:ext cx="1993813" cy="203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870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B02C63-76BC-FC39-4DB0-15824F3951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22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9FD888-6534-1BCE-728A-5458773A60B2}"/>
              </a:ext>
            </a:extLst>
          </p:cNvPr>
          <p:cNvSpPr/>
          <p:nvPr/>
        </p:nvSpPr>
        <p:spPr bwMode="white">
          <a:xfrm>
            <a:off x="1024661" y="2005618"/>
            <a:ext cx="2551537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80B71E-4BBD-CE80-A050-842D5AC7A04C}"/>
              </a:ext>
            </a:extLst>
          </p:cNvPr>
          <p:cNvSpPr/>
          <p:nvPr/>
        </p:nvSpPr>
        <p:spPr bwMode="white">
          <a:xfrm>
            <a:off x="4433057" y="2005618"/>
            <a:ext cx="2065983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F6396A-A965-19C8-3D70-AFAC70BDF179}"/>
              </a:ext>
            </a:extLst>
          </p:cNvPr>
          <p:cNvSpPr/>
          <p:nvPr/>
        </p:nvSpPr>
        <p:spPr bwMode="white">
          <a:xfrm>
            <a:off x="7803371" y="2015149"/>
            <a:ext cx="1732760" cy="2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66F381-1F34-036F-213E-3DC948FE46D0}"/>
              </a:ext>
            </a:extLst>
          </p:cNvPr>
          <p:cNvSpPr/>
          <p:nvPr/>
        </p:nvSpPr>
        <p:spPr bwMode="white">
          <a:xfrm>
            <a:off x="1024661" y="2482178"/>
            <a:ext cx="1113917" cy="1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A9CB96-86A3-4927-D5FB-14B65A81FEA8}"/>
              </a:ext>
            </a:extLst>
          </p:cNvPr>
          <p:cNvSpPr/>
          <p:nvPr/>
        </p:nvSpPr>
        <p:spPr bwMode="white">
          <a:xfrm>
            <a:off x="4433057" y="2482178"/>
            <a:ext cx="1123438" cy="2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D8FEFE-57FE-CFA9-40FC-9AF0ED3E4283}"/>
              </a:ext>
            </a:extLst>
          </p:cNvPr>
          <p:cNvSpPr/>
          <p:nvPr/>
        </p:nvSpPr>
        <p:spPr bwMode="white">
          <a:xfrm>
            <a:off x="7803371" y="2482178"/>
            <a:ext cx="1247206" cy="2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ED9E10-1416-DEED-B984-3D7DBA6B0E32}"/>
              </a:ext>
            </a:extLst>
          </p:cNvPr>
          <p:cNvSpPr/>
          <p:nvPr/>
        </p:nvSpPr>
        <p:spPr bwMode="white">
          <a:xfrm>
            <a:off x="1024661" y="2949206"/>
            <a:ext cx="752132" cy="1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24C077-D1D0-7C8F-D03A-27CB5C693369}"/>
              </a:ext>
            </a:extLst>
          </p:cNvPr>
          <p:cNvSpPr/>
          <p:nvPr/>
        </p:nvSpPr>
        <p:spPr bwMode="white">
          <a:xfrm>
            <a:off x="4433057" y="2949206"/>
            <a:ext cx="514115" cy="1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4180D2-3E22-FC58-A135-199D5414B64E}"/>
              </a:ext>
            </a:extLst>
          </p:cNvPr>
          <p:cNvSpPr/>
          <p:nvPr/>
        </p:nvSpPr>
        <p:spPr bwMode="white">
          <a:xfrm>
            <a:off x="7803371" y="2949206"/>
            <a:ext cx="752132" cy="1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3B07B55-37B4-C9BC-162B-6C732FCB7916}"/>
              </a:ext>
            </a:extLst>
          </p:cNvPr>
          <p:cNvSpPr/>
          <p:nvPr/>
        </p:nvSpPr>
        <p:spPr bwMode="white">
          <a:xfrm>
            <a:off x="1024661" y="3873732"/>
            <a:ext cx="2056462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A414456-57D2-0E28-9953-F1BF68E508C9}"/>
              </a:ext>
            </a:extLst>
          </p:cNvPr>
          <p:cNvSpPr/>
          <p:nvPr/>
        </p:nvSpPr>
        <p:spPr bwMode="white">
          <a:xfrm>
            <a:off x="4433057" y="3873732"/>
            <a:ext cx="1818446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D3D2957-69B1-7487-806A-3F23DBD49556}"/>
              </a:ext>
            </a:extLst>
          </p:cNvPr>
          <p:cNvSpPr/>
          <p:nvPr/>
        </p:nvSpPr>
        <p:spPr bwMode="white">
          <a:xfrm>
            <a:off x="7803371" y="3883264"/>
            <a:ext cx="1980297" cy="2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3A35D59-F9BB-9086-8118-E3E898F0991E}"/>
              </a:ext>
            </a:extLst>
          </p:cNvPr>
          <p:cNvSpPr/>
          <p:nvPr/>
        </p:nvSpPr>
        <p:spPr bwMode="white">
          <a:xfrm>
            <a:off x="1024661" y="4350292"/>
            <a:ext cx="1075834" cy="2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892C32C-A91B-8AEF-4FB9-0D09C776B711}"/>
              </a:ext>
            </a:extLst>
          </p:cNvPr>
          <p:cNvSpPr/>
          <p:nvPr/>
        </p:nvSpPr>
        <p:spPr bwMode="white">
          <a:xfrm>
            <a:off x="4433057" y="4350292"/>
            <a:ext cx="1361454" cy="2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BAAB533-5127-7F39-FF83-DB990838BF75}"/>
              </a:ext>
            </a:extLst>
          </p:cNvPr>
          <p:cNvSpPr/>
          <p:nvPr/>
        </p:nvSpPr>
        <p:spPr bwMode="white">
          <a:xfrm>
            <a:off x="7803371" y="4350292"/>
            <a:ext cx="1608991" cy="2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ABB214A-F3F5-22E2-843F-8DE786D772AE}"/>
              </a:ext>
            </a:extLst>
          </p:cNvPr>
          <p:cNvSpPr/>
          <p:nvPr/>
        </p:nvSpPr>
        <p:spPr bwMode="white">
          <a:xfrm>
            <a:off x="1024661" y="4817321"/>
            <a:ext cx="752132" cy="2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3D06EED-27C3-9592-07D1-014523EC5034}"/>
              </a:ext>
            </a:extLst>
          </p:cNvPr>
          <p:cNvSpPr/>
          <p:nvPr/>
        </p:nvSpPr>
        <p:spPr bwMode="white">
          <a:xfrm>
            <a:off x="4433057" y="4817321"/>
            <a:ext cx="504595" cy="1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71CC639-30FC-2EC5-7A8B-2DE8D60DF6F5}"/>
              </a:ext>
            </a:extLst>
          </p:cNvPr>
          <p:cNvSpPr/>
          <p:nvPr/>
        </p:nvSpPr>
        <p:spPr bwMode="white">
          <a:xfrm>
            <a:off x="7803371" y="4817321"/>
            <a:ext cx="875900" cy="2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50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2023-08-27T15:13:37Z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