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324" r:id="rId2"/>
    <p:sldId id="340" r:id="rId3"/>
    <p:sldId id="339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035" autoAdjust="0"/>
    <p:restoredTop sz="94660"/>
  </p:normalViewPr>
  <p:slideViewPr>
    <p:cSldViewPr showGuides="1">
      <p:cViewPr>
        <p:scale>
          <a:sx n="50" d="100"/>
          <a:sy n="50" d="100"/>
        </p:scale>
        <p:origin x="546" y="3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7DCE2F-A326-4241-8D0F-78D881B62CF4}" type="datetimeFigureOut">
              <a:rPr lang="zh-CN" altLang="en-US" smtClean="0"/>
              <a:t>2023/8/27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71B7B5-1F5E-4751-A0EF-56F51C2043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5592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71B7B5-1F5E-4751-A0EF-56F51C20430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73422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790D46-A84A-6EC7-FC22-97024BCCFE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00" y="2361867"/>
            <a:ext cx="11520000" cy="2134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EA1E86-4E7C-8C79-FB2D-47BFB16F93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3230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1C782B-659D-675F-1AFC-64223FE2907F}"/>
              </a:ext>
            </a:extLst>
          </p:cNvPr>
          <p:cNvSpPr/>
          <p:nvPr/>
        </p:nvSpPr>
        <p:spPr bwMode="white">
          <a:xfrm>
            <a:off x="9412363" y="3004466"/>
            <a:ext cx="218975" cy="219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5D1C1AC-BAFD-3936-28E5-89A38C822B54}"/>
              </a:ext>
            </a:extLst>
          </p:cNvPr>
          <p:cNvSpPr/>
          <p:nvPr/>
        </p:nvSpPr>
        <p:spPr bwMode="white">
          <a:xfrm>
            <a:off x="10126413" y="3004466"/>
            <a:ext cx="199933" cy="219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EE833C3-1BAE-D3FF-97EF-BD6C11AACD9D}"/>
              </a:ext>
            </a:extLst>
          </p:cNvPr>
          <p:cNvSpPr/>
          <p:nvPr/>
        </p:nvSpPr>
        <p:spPr bwMode="white">
          <a:xfrm>
            <a:off x="10830942" y="3004466"/>
            <a:ext cx="209454" cy="219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F54BFDB-73D2-A9CC-ECCA-729D369D6D18}"/>
              </a:ext>
            </a:extLst>
          </p:cNvPr>
          <p:cNvSpPr/>
          <p:nvPr/>
        </p:nvSpPr>
        <p:spPr bwMode="white">
          <a:xfrm>
            <a:off x="11525950" y="3004466"/>
            <a:ext cx="209454" cy="219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870A7A2-44EC-A92C-2704-4DA98C529F7B}"/>
              </a:ext>
            </a:extLst>
          </p:cNvPr>
          <p:cNvSpPr/>
          <p:nvPr/>
        </p:nvSpPr>
        <p:spPr bwMode="white">
          <a:xfrm>
            <a:off x="4337851" y="3480590"/>
            <a:ext cx="285619" cy="209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4A14876-4B16-0015-B8AE-A2913C3EE00D}"/>
              </a:ext>
            </a:extLst>
          </p:cNvPr>
          <p:cNvSpPr/>
          <p:nvPr/>
        </p:nvSpPr>
        <p:spPr bwMode="white">
          <a:xfrm>
            <a:off x="8717355" y="3537725"/>
            <a:ext cx="218975" cy="209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8CB2E7E-22A3-5B20-4D6F-FE8AFB80B0B8}"/>
              </a:ext>
            </a:extLst>
          </p:cNvPr>
          <p:cNvSpPr/>
          <p:nvPr/>
        </p:nvSpPr>
        <p:spPr bwMode="white">
          <a:xfrm>
            <a:off x="9421884" y="3537725"/>
            <a:ext cx="209454" cy="219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80D4797-A6B0-B7E5-6740-C21788CDAD15}"/>
              </a:ext>
            </a:extLst>
          </p:cNvPr>
          <p:cNvSpPr/>
          <p:nvPr/>
        </p:nvSpPr>
        <p:spPr bwMode="white">
          <a:xfrm>
            <a:off x="10126413" y="3537725"/>
            <a:ext cx="209454" cy="219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31103EA-DB76-A238-3CDB-66A058340C13}"/>
              </a:ext>
            </a:extLst>
          </p:cNvPr>
          <p:cNvSpPr/>
          <p:nvPr/>
        </p:nvSpPr>
        <p:spPr bwMode="white">
          <a:xfrm>
            <a:off x="10821421" y="3537725"/>
            <a:ext cx="209454" cy="209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2302DD9-BF85-3665-D8DB-183F608E6B5B}"/>
              </a:ext>
            </a:extLst>
          </p:cNvPr>
          <p:cNvSpPr/>
          <p:nvPr/>
        </p:nvSpPr>
        <p:spPr bwMode="white">
          <a:xfrm>
            <a:off x="11525950" y="3537725"/>
            <a:ext cx="209454" cy="219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8A696E9-4DE9-969F-CFC1-54142EF4B0F0}"/>
              </a:ext>
            </a:extLst>
          </p:cNvPr>
          <p:cNvSpPr/>
          <p:nvPr/>
        </p:nvSpPr>
        <p:spPr bwMode="white">
          <a:xfrm>
            <a:off x="3300099" y="4061461"/>
            <a:ext cx="3427438" cy="247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EFA72AB-61B1-31AD-E7D9-DECACB6BB7BB}"/>
              </a:ext>
            </a:extLst>
          </p:cNvPr>
          <p:cNvSpPr/>
          <p:nvPr/>
        </p:nvSpPr>
        <p:spPr bwMode="white">
          <a:xfrm>
            <a:off x="8012826" y="4061461"/>
            <a:ext cx="218975" cy="209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81D3A61-749D-03C7-4F09-C9CC53E8A12A}"/>
              </a:ext>
            </a:extLst>
          </p:cNvPr>
          <p:cNvSpPr/>
          <p:nvPr/>
        </p:nvSpPr>
        <p:spPr bwMode="white">
          <a:xfrm>
            <a:off x="8726876" y="4061461"/>
            <a:ext cx="199933" cy="219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0AC153C-F05E-E1FF-B4D7-4287DCE2D795}"/>
              </a:ext>
            </a:extLst>
          </p:cNvPr>
          <p:cNvSpPr/>
          <p:nvPr/>
        </p:nvSpPr>
        <p:spPr bwMode="white">
          <a:xfrm>
            <a:off x="9421884" y="4061461"/>
            <a:ext cx="209454" cy="219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EEBED10-739C-C60E-4389-EA2E1705E532}"/>
              </a:ext>
            </a:extLst>
          </p:cNvPr>
          <p:cNvSpPr/>
          <p:nvPr/>
        </p:nvSpPr>
        <p:spPr bwMode="white">
          <a:xfrm>
            <a:off x="10116892" y="4061461"/>
            <a:ext cx="209454" cy="209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8B31E047-3202-0DF4-BFD8-ABBE9B5A4514}"/>
              </a:ext>
            </a:extLst>
          </p:cNvPr>
          <p:cNvSpPr/>
          <p:nvPr/>
        </p:nvSpPr>
        <p:spPr bwMode="white">
          <a:xfrm>
            <a:off x="10830942" y="4061461"/>
            <a:ext cx="199933" cy="219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AE85CDBD-A7AA-3754-521C-168D6954BD9E}"/>
              </a:ext>
            </a:extLst>
          </p:cNvPr>
          <p:cNvSpPr/>
          <p:nvPr/>
        </p:nvSpPr>
        <p:spPr bwMode="white">
          <a:xfrm>
            <a:off x="11525950" y="4061461"/>
            <a:ext cx="209454" cy="219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3AC710E3-D2DF-A428-D7D6-42F2E043635B}"/>
              </a:ext>
            </a:extLst>
          </p:cNvPr>
          <p:cNvSpPr/>
          <p:nvPr/>
        </p:nvSpPr>
        <p:spPr bwMode="white">
          <a:xfrm>
            <a:off x="1948165" y="4642332"/>
            <a:ext cx="323702" cy="219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1F88ACF2-5223-3952-FB0C-4EF526B9B0D7}"/>
              </a:ext>
            </a:extLst>
          </p:cNvPr>
          <p:cNvSpPr/>
          <p:nvPr/>
        </p:nvSpPr>
        <p:spPr bwMode="white">
          <a:xfrm>
            <a:off x="8022347" y="4585197"/>
            <a:ext cx="199933" cy="219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009C517B-B696-6725-2701-1B814F08FFFD}"/>
              </a:ext>
            </a:extLst>
          </p:cNvPr>
          <p:cNvSpPr/>
          <p:nvPr/>
        </p:nvSpPr>
        <p:spPr bwMode="white">
          <a:xfrm>
            <a:off x="8717355" y="4585197"/>
            <a:ext cx="209454" cy="219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53600F06-2BC2-C090-CC79-45BF6B1FC922}"/>
              </a:ext>
            </a:extLst>
          </p:cNvPr>
          <p:cNvSpPr/>
          <p:nvPr/>
        </p:nvSpPr>
        <p:spPr bwMode="white">
          <a:xfrm>
            <a:off x="9412363" y="4585197"/>
            <a:ext cx="209454" cy="219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9F03599C-0601-7CFF-BED5-109A28AD23C3}"/>
              </a:ext>
            </a:extLst>
          </p:cNvPr>
          <p:cNvSpPr/>
          <p:nvPr/>
        </p:nvSpPr>
        <p:spPr bwMode="white">
          <a:xfrm>
            <a:off x="10126413" y="4585197"/>
            <a:ext cx="199933" cy="219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78413EE1-7230-AE1D-A180-EEA8EE9FF351}"/>
              </a:ext>
            </a:extLst>
          </p:cNvPr>
          <p:cNvSpPr/>
          <p:nvPr/>
        </p:nvSpPr>
        <p:spPr bwMode="white">
          <a:xfrm>
            <a:off x="10830942" y="4585197"/>
            <a:ext cx="199933" cy="219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76A383DB-7C61-CF49-6F16-036CDC157C8E}"/>
              </a:ext>
            </a:extLst>
          </p:cNvPr>
          <p:cNvSpPr/>
          <p:nvPr/>
        </p:nvSpPr>
        <p:spPr bwMode="white">
          <a:xfrm>
            <a:off x="11478347" y="4585197"/>
            <a:ext cx="323702" cy="219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8B2A307B-731C-B710-4B3A-647403F8BC1D}"/>
              </a:ext>
            </a:extLst>
          </p:cNvPr>
          <p:cNvSpPr/>
          <p:nvPr/>
        </p:nvSpPr>
        <p:spPr bwMode="white">
          <a:xfrm>
            <a:off x="8022347" y="5108933"/>
            <a:ext cx="209454" cy="219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60B60C17-4372-2069-C1A6-B245FC138ABA}"/>
              </a:ext>
            </a:extLst>
          </p:cNvPr>
          <p:cNvSpPr/>
          <p:nvPr/>
        </p:nvSpPr>
        <p:spPr bwMode="white">
          <a:xfrm>
            <a:off x="8717355" y="5108933"/>
            <a:ext cx="199932" cy="219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308924C4-2C44-7E8C-4E38-BDD7260D62B0}"/>
              </a:ext>
            </a:extLst>
          </p:cNvPr>
          <p:cNvSpPr/>
          <p:nvPr/>
        </p:nvSpPr>
        <p:spPr bwMode="white">
          <a:xfrm>
            <a:off x="9421884" y="5108933"/>
            <a:ext cx="209454" cy="219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42D1C333-A670-D3D9-4A07-D10768D26BBB}"/>
              </a:ext>
            </a:extLst>
          </p:cNvPr>
          <p:cNvSpPr/>
          <p:nvPr/>
        </p:nvSpPr>
        <p:spPr bwMode="white">
          <a:xfrm>
            <a:off x="10126413" y="5108933"/>
            <a:ext cx="199933" cy="219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7D6A6AA9-22F5-A8D7-3066-5E245E368E62}"/>
              </a:ext>
            </a:extLst>
          </p:cNvPr>
          <p:cNvSpPr/>
          <p:nvPr/>
        </p:nvSpPr>
        <p:spPr bwMode="white">
          <a:xfrm>
            <a:off x="10773818" y="5108933"/>
            <a:ext cx="323702" cy="219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9E7EA123-1420-D6E7-E27F-1BAD0289D3A4}"/>
              </a:ext>
            </a:extLst>
          </p:cNvPr>
          <p:cNvSpPr/>
          <p:nvPr/>
        </p:nvSpPr>
        <p:spPr bwMode="white">
          <a:xfrm>
            <a:off x="11478347" y="5108933"/>
            <a:ext cx="285619" cy="219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19107896-4F2F-C825-6434-653A46BDC858}"/>
              </a:ext>
            </a:extLst>
          </p:cNvPr>
          <p:cNvSpPr/>
          <p:nvPr/>
        </p:nvSpPr>
        <p:spPr bwMode="white">
          <a:xfrm>
            <a:off x="5308958" y="5194636"/>
            <a:ext cx="885421" cy="266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F2BCFDB1-9DE0-F2CE-0697-FD70B5FF5788}"/>
              </a:ext>
            </a:extLst>
          </p:cNvPr>
          <p:cNvSpPr/>
          <p:nvPr/>
        </p:nvSpPr>
        <p:spPr bwMode="white">
          <a:xfrm>
            <a:off x="8012826" y="5642192"/>
            <a:ext cx="209454" cy="209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3F642035-F6A3-6B25-5B96-9342A200BEEB}"/>
              </a:ext>
            </a:extLst>
          </p:cNvPr>
          <p:cNvSpPr/>
          <p:nvPr/>
        </p:nvSpPr>
        <p:spPr bwMode="white">
          <a:xfrm>
            <a:off x="8717355" y="5642192"/>
            <a:ext cx="209454" cy="219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B9C41303-D024-D7C0-036D-426BC1AF8A18}"/>
              </a:ext>
            </a:extLst>
          </p:cNvPr>
          <p:cNvSpPr/>
          <p:nvPr/>
        </p:nvSpPr>
        <p:spPr bwMode="white">
          <a:xfrm>
            <a:off x="9421884" y="5642192"/>
            <a:ext cx="209454" cy="219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7429CA08-9D2C-7AAA-252F-E6D76C2D7762}"/>
              </a:ext>
            </a:extLst>
          </p:cNvPr>
          <p:cNvSpPr/>
          <p:nvPr/>
        </p:nvSpPr>
        <p:spPr bwMode="white">
          <a:xfrm>
            <a:off x="10078809" y="5642192"/>
            <a:ext cx="323702" cy="219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983E2B41-D85D-AF6B-677D-4A4544F4765E}"/>
              </a:ext>
            </a:extLst>
          </p:cNvPr>
          <p:cNvSpPr/>
          <p:nvPr/>
        </p:nvSpPr>
        <p:spPr bwMode="white">
          <a:xfrm>
            <a:off x="10773818" y="5642192"/>
            <a:ext cx="285619" cy="209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CE7AB6F9-9335-5A51-9504-26C850B8FD17}"/>
              </a:ext>
            </a:extLst>
          </p:cNvPr>
          <p:cNvSpPr/>
          <p:nvPr/>
        </p:nvSpPr>
        <p:spPr bwMode="white">
          <a:xfrm>
            <a:off x="11478347" y="5642192"/>
            <a:ext cx="323702" cy="209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6958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802A81-BD35-A648-A58A-564EDA3995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3107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52EEB1-AC50-C4B8-5C17-0135D2856701}"/>
              </a:ext>
            </a:extLst>
          </p:cNvPr>
          <p:cNvSpPr/>
          <p:nvPr/>
        </p:nvSpPr>
        <p:spPr bwMode="white">
          <a:xfrm>
            <a:off x="7241652" y="1081420"/>
            <a:ext cx="1113917" cy="286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743752E-9AD0-23FA-0082-830F81A58A15}"/>
              </a:ext>
            </a:extLst>
          </p:cNvPr>
          <p:cNvSpPr/>
          <p:nvPr/>
        </p:nvSpPr>
        <p:spPr bwMode="white">
          <a:xfrm>
            <a:off x="1100826" y="2828784"/>
            <a:ext cx="2799074" cy="248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F6D773C-E30F-E9CD-377A-5BB00ECB1BE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42" t="24514" b="2437"/>
          <a:stretch/>
        </p:blipFill>
        <p:spPr>
          <a:xfrm>
            <a:off x="6605476" y="2420888"/>
            <a:ext cx="5351912" cy="3888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04874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CA754C-B168-3552-DE55-1EF06DF9B8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344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D524A8-EC3D-4DA5-4C82-C12C52F8CBCB}"/>
              </a:ext>
            </a:extLst>
          </p:cNvPr>
          <p:cNvSpPr/>
          <p:nvPr/>
        </p:nvSpPr>
        <p:spPr bwMode="white">
          <a:xfrm>
            <a:off x="5042380" y="4901197"/>
            <a:ext cx="352264" cy="219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BE1C81-44C8-5D4E-18A1-53FB8AE6C8FD}"/>
              </a:ext>
            </a:extLst>
          </p:cNvPr>
          <p:cNvSpPr/>
          <p:nvPr/>
        </p:nvSpPr>
        <p:spPr bwMode="white">
          <a:xfrm>
            <a:off x="6594247" y="4901197"/>
            <a:ext cx="209454" cy="219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0320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DCF8C7-BF8D-7D64-977C-FC11C4F20D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012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169AB2-42E4-D2D9-0B79-310A42E5318F}"/>
              </a:ext>
            </a:extLst>
          </p:cNvPr>
          <p:cNvSpPr/>
          <p:nvPr/>
        </p:nvSpPr>
        <p:spPr bwMode="white">
          <a:xfrm>
            <a:off x="7727206" y="2815589"/>
            <a:ext cx="295140" cy="266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4009B9-B026-A8C0-EC0F-73E9F546CE5E}"/>
              </a:ext>
            </a:extLst>
          </p:cNvPr>
          <p:cNvSpPr/>
          <p:nvPr/>
        </p:nvSpPr>
        <p:spPr bwMode="white">
          <a:xfrm>
            <a:off x="1119867" y="4616814"/>
            <a:ext cx="8463867" cy="257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9635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94B582-B9EC-0459-1908-16AD3848DA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579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DD151D-53AA-C730-BAD5-B8DC46A1A8F7}"/>
              </a:ext>
            </a:extLst>
          </p:cNvPr>
          <p:cNvSpPr/>
          <p:nvPr/>
        </p:nvSpPr>
        <p:spPr bwMode="white">
          <a:xfrm>
            <a:off x="1405487" y="3668161"/>
            <a:ext cx="4674644" cy="257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7DAE19-2B4F-BFA4-CFDC-02BD08FF2466}"/>
              </a:ext>
            </a:extLst>
          </p:cNvPr>
          <p:cNvSpPr/>
          <p:nvPr/>
        </p:nvSpPr>
        <p:spPr bwMode="white">
          <a:xfrm>
            <a:off x="1405487" y="4193157"/>
            <a:ext cx="2361123" cy="248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3257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19C11D-25F8-FDAC-7A5B-ED774E105F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936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34E154-D54A-410E-784F-1E6450E31034}"/>
              </a:ext>
            </a:extLst>
          </p:cNvPr>
          <p:cNvSpPr/>
          <p:nvPr/>
        </p:nvSpPr>
        <p:spPr bwMode="white">
          <a:xfrm>
            <a:off x="1100826" y="1511848"/>
            <a:ext cx="6159867" cy="248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5775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BD3584-63D6-D3BB-671E-FB9D6CD972D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656" y="900000"/>
            <a:ext cx="11520000" cy="48315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1057C1A-581C-258B-064A-DDA855E739B5}"/>
              </a:ext>
            </a:extLst>
          </p:cNvPr>
          <p:cNvSpPr/>
          <p:nvPr/>
        </p:nvSpPr>
        <p:spPr bwMode="white">
          <a:xfrm>
            <a:off x="2051565" y="4435483"/>
            <a:ext cx="333223" cy="219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7C4970A-7F4B-D14C-695F-9B7A22E86CC7}"/>
              </a:ext>
            </a:extLst>
          </p:cNvPr>
          <p:cNvSpPr/>
          <p:nvPr/>
        </p:nvSpPr>
        <p:spPr bwMode="white">
          <a:xfrm>
            <a:off x="2927465" y="4435483"/>
            <a:ext cx="323702" cy="219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213E2C1-E0F3-17B7-C874-53CABE346D5B}"/>
              </a:ext>
            </a:extLst>
          </p:cNvPr>
          <p:cNvSpPr/>
          <p:nvPr/>
        </p:nvSpPr>
        <p:spPr bwMode="white">
          <a:xfrm>
            <a:off x="3784325" y="4435483"/>
            <a:ext cx="342743" cy="219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4CC1B64-9A73-536B-09C8-6CB9B5411D51}"/>
              </a:ext>
            </a:extLst>
          </p:cNvPr>
          <p:cNvSpPr/>
          <p:nvPr/>
        </p:nvSpPr>
        <p:spPr bwMode="white">
          <a:xfrm>
            <a:off x="4660226" y="4435483"/>
            <a:ext cx="342743" cy="219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67FF02F-BFB3-8FAD-F9F0-F4AA9575A024}"/>
              </a:ext>
            </a:extLst>
          </p:cNvPr>
          <p:cNvSpPr/>
          <p:nvPr/>
        </p:nvSpPr>
        <p:spPr bwMode="white">
          <a:xfrm>
            <a:off x="5555168" y="4435483"/>
            <a:ext cx="323702" cy="219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32136A7-CBC9-3190-B0F4-1229E626F9DC}"/>
              </a:ext>
            </a:extLst>
          </p:cNvPr>
          <p:cNvSpPr/>
          <p:nvPr/>
        </p:nvSpPr>
        <p:spPr bwMode="white">
          <a:xfrm>
            <a:off x="6421548" y="4435483"/>
            <a:ext cx="323702" cy="219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8FF9196-3370-C1AF-6320-6FC507A74AC3}"/>
              </a:ext>
            </a:extLst>
          </p:cNvPr>
          <p:cNvSpPr/>
          <p:nvPr/>
        </p:nvSpPr>
        <p:spPr bwMode="white">
          <a:xfrm>
            <a:off x="2051565" y="5302677"/>
            <a:ext cx="333223" cy="219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8A380BC-DCD9-E109-7E04-1D65F10F5776}"/>
              </a:ext>
            </a:extLst>
          </p:cNvPr>
          <p:cNvSpPr/>
          <p:nvPr/>
        </p:nvSpPr>
        <p:spPr bwMode="white">
          <a:xfrm>
            <a:off x="2927465" y="5302677"/>
            <a:ext cx="323702" cy="219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EB14D50-41D7-FCEA-2D5C-EC8E1DA57549}"/>
              </a:ext>
            </a:extLst>
          </p:cNvPr>
          <p:cNvSpPr/>
          <p:nvPr/>
        </p:nvSpPr>
        <p:spPr bwMode="white">
          <a:xfrm>
            <a:off x="3784325" y="5302677"/>
            <a:ext cx="304661" cy="219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106FED5-C572-7EFE-74D4-C8FB12E965B5}"/>
              </a:ext>
            </a:extLst>
          </p:cNvPr>
          <p:cNvSpPr/>
          <p:nvPr/>
        </p:nvSpPr>
        <p:spPr bwMode="white">
          <a:xfrm>
            <a:off x="4660226" y="5302677"/>
            <a:ext cx="304661" cy="219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4EFDAC0-4EC9-F02A-6E88-57902E77FA94}"/>
              </a:ext>
            </a:extLst>
          </p:cNvPr>
          <p:cNvSpPr/>
          <p:nvPr/>
        </p:nvSpPr>
        <p:spPr bwMode="white">
          <a:xfrm>
            <a:off x="5536127" y="5302677"/>
            <a:ext cx="295140" cy="219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CF08153-7EC4-9326-FE50-4F319EDC6C83}"/>
              </a:ext>
            </a:extLst>
          </p:cNvPr>
          <p:cNvSpPr/>
          <p:nvPr/>
        </p:nvSpPr>
        <p:spPr bwMode="white">
          <a:xfrm>
            <a:off x="6412027" y="5302677"/>
            <a:ext cx="295140" cy="219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70DAC1C-B027-C7E0-9CEF-78A5EF37C29B}"/>
              </a:ext>
            </a:extLst>
          </p:cNvPr>
          <p:cNvSpPr/>
          <p:nvPr/>
        </p:nvSpPr>
        <p:spPr bwMode="white">
          <a:xfrm>
            <a:off x="6878540" y="5302677"/>
            <a:ext cx="1466181" cy="247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0075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04FA76-8BCF-8AB9-DBF6-0ED054575E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648" y="900000"/>
            <a:ext cx="11520000" cy="3945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617832-6BC1-62B6-F20B-4F16F14DB81B}"/>
              </a:ext>
            </a:extLst>
          </p:cNvPr>
          <p:cNvSpPr/>
          <p:nvPr/>
        </p:nvSpPr>
        <p:spPr bwMode="white">
          <a:xfrm>
            <a:off x="3036350" y="1614679"/>
            <a:ext cx="885421" cy="266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C5F521C-9147-CD44-5C15-64E0F9EB189D}"/>
              </a:ext>
            </a:extLst>
          </p:cNvPr>
          <p:cNvSpPr/>
          <p:nvPr/>
        </p:nvSpPr>
        <p:spPr bwMode="white">
          <a:xfrm>
            <a:off x="6235292" y="1614679"/>
            <a:ext cx="618842" cy="266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F1E478A-A234-8528-C99A-2DD8565B939C}"/>
              </a:ext>
            </a:extLst>
          </p:cNvPr>
          <p:cNvSpPr/>
          <p:nvPr/>
        </p:nvSpPr>
        <p:spPr bwMode="white">
          <a:xfrm>
            <a:off x="9319986" y="1614679"/>
            <a:ext cx="609321" cy="257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5268F3E-27E4-1D13-B5A3-AB215D959694}"/>
              </a:ext>
            </a:extLst>
          </p:cNvPr>
          <p:cNvSpPr/>
          <p:nvPr/>
        </p:nvSpPr>
        <p:spPr bwMode="white">
          <a:xfrm>
            <a:off x="4854796" y="3310853"/>
            <a:ext cx="209454" cy="219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550AFBF-DF86-75D7-749D-0E5A34F8A110}"/>
              </a:ext>
            </a:extLst>
          </p:cNvPr>
          <p:cNvSpPr/>
          <p:nvPr/>
        </p:nvSpPr>
        <p:spPr bwMode="white">
          <a:xfrm>
            <a:off x="1636813" y="4406695"/>
            <a:ext cx="314181" cy="247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5FB8852-7F09-389A-A708-F523C7B00D5A}"/>
              </a:ext>
            </a:extLst>
          </p:cNvPr>
          <p:cNvSpPr/>
          <p:nvPr/>
        </p:nvSpPr>
        <p:spPr bwMode="white">
          <a:xfrm>
            <a:off x="5426036" y="4397166"/>
            <a:ext cx="323702" cy="266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087DCB6-769E-1B1F-12D1-C4E4398C4FB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328"/>
          <a:stretch/>
        </p:blipFill>
        <p:spPr>
          <a:xfrm>
            <a:off x="956112" y="4845032"/>
            <a:ext cx="11520000" cy="1620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22F1FCE-6EBF-FC62-4AA6-2C873A60EA45}"/>
              </a:ext>
            </a:extLst>
          </p:cNvPr>
          <p:cNvSpPr/>
          <p:nvPr/>
        </p:nvSpPr>
        <p:spPr bwMode="white">
          <a:xfrm>
            <a:off x="10682655" y="4934320"/>
            <a:ext cx="503994" cy="325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587C702-211F-39AD-3F96-974767B97079}"/>
              </a:ext>
            </a:extLst>
          </p:cNvPr>
          <p:cNvSpPr/>
          <p:nvPr/>
        </p:nvSpPr>
        <p:spPr bwMode="white">
          <a:xfrm>
            <a:off x="3909884" y="5477006"/>
            <a:ext cx="519265" cy="349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AEB3599-4D28-0E24-5DBE-FD0B973517C7}"/>
              </a:ext>
            </a:extLst>
          </p:cNvPr>
          <p:cNvSpPr/>
          <p:nvPr/>
        </p:nvSpPr>
        <p:spPr bwMode="white">
          <a:xfrm>
            <a:off x="7786092" y="5486035"/>
            <a:ext cx="519265" cy="325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7421E9B-C1AB-1412-786F-91FEA9C3B0A4}"/>
              </a:ext>
            </a:extLst>
          </p:cNvPr>
          <p:cNvSpPr/>
          <p:nvPr/>
        </p:nvSpPr>
        <p:spPr bwMode="white">
          <a:xfrm>
            <a:off x="9562329" y="5486035"/>
            <a:ext cx="519265" cy="313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9042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7B105E-675B-9B4F-0115-34B23CAEF08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05"/>
          <a:stretch/>
        </p:blipFill>
        <p:spPr>
          <a:xfrm>
            <a:off x="434784" y="692696"/>
            <a:ext cx="11520000" cy="4471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008A97F-BA7B-5CE4-538B-E6B8BAC35E8D}"/>
              </a:ext>
            </a:extLst>
          </p:cNvPr>
          <p:cNvSpPr/>
          <p:nvPr/>
        </p:nvSpPr>
        <p:spPr bwMode="white">
          <a:xfrm>
            <a:off x="5986207" y="1386349"/>
            <a:ext cx="417153" cy="30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6445505-199B-21F5-A8F4-400503C61C42}"/>
              </a:ext>
            </a:extLst>
          </p:cNvPr>
          <p:cNvSpPr/>
          <p:nvPr/>
        </p:nvSpPr>
        <p:spPr bwMode="white">
          <a:xfrm>
            <a:off x="2331701" y="1867545"/>
            <a:ext cx="429071" cy="401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46BA365-A03F-CEC3-E067-4BEFA967BBA6}"/>
              </a:ext>
            </a:extLst>
          </p:cNvPr>
          <p:cNvSpPr/>
          <p:nvPr/>
        </p:nvSpPr>
        <p:spPr bwMode="white">
          <a:xfrm>
            <a:off x="2331700" y="2503398"/>
            <a:ext cx="429071" cy="401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A3FDEB1-4B54-1D9B-2CA1-27ED5FB53010}"/>
              </a:ext>
            </a:extLst>
          </p:cNvPr>
          <p:cNvSpPr/>
          <p:nvPr/>
        </p:nvSpPr>
        <p:spPr bwMode="white">
          <a:xfrm>
            <a:off x="3635792" y="3006374"/>
            <a:ext cx="429071" cy="415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2905C4D-7160-01CB-EF5A-5CB0058A5180}"/>
              </a:ext>
            </a:extLst>
          </p:cNvPr>
          <p:cNvSpPr/>
          <p:nvPr/>
        </p:nvSpPr>
        <p:spPr bwMode="white">
          <a:xfrm>
            <a:off x="7824192" y="4701988"/>
            <a:ext cx="405235" cy="388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02F7890-5255-8C96-A005-9BF2E3F286A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784" y="5163707"/>
            <a:ext cx="11520000" cy="1209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D596CB9-0F7D-8D91-8DD4-DD6C65E3F64B}"/>
              </a:ext>
            </a:extLst>
          </p:cNvPr>
          <p:cNvSpPr/>
          <p:nvPr/>
        </p:nvSpPr>
        <p:spPr bwMode="white">
          <a:xfrm>
            <a:off x="3214817" y="5906843"/>
            <a:ext cx="209454" cy="219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0140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359734-72BF-B5E7-02AA-1B2F993BD1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656" y="900000"/>
            <a:ext cx="11520000" cy="32854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634287-65D3-E7C3-A4D2-10BBD2A02EDF}"/>
              </a:ext>
            </a:extLst>
          </p:cNvPr>
          <p:cNvSpPr/>
          <p:nvPr/>
        </p:nvSpPr>
        <p:spPr bwMode="white">
          <a:xfrm>
            <a:off x="11334209" y="1633269"/>
            <a:ext cx="257057" cy="199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107C9F8-7DD1-FDFD-A437-043329577AEE}"/>
              </a:ext>
            </a:extLst>
          </p:cNvPr>
          <p:cNvSpPr/>
          <p:nvPr/>
        </p:nvSpPr>
        <p:spPr bwMode="white">
          <a:xfrm>
            <a:off x="11286606" y="2147509"/>
            <a:ext cx="304661" cy="276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88F89AA-007B-EEE4-D4CB-A8361E3AC09B}"/>
              </a:ext>
            </a:extLst>
          </p:cNvPr>
          <p:cNvSpPr/>
          <p:nvPr/>
        </p:nvSpPr>
        <p:spPr bwMode="white">
          <a:xfrm>
            <a:off x="11286606" y="2699842"/>
            <a:ext cx="304661" cy="276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476D629-7F3B-F4A5-D89D-555DB0534596}"/>
              </a:ext>
            </a:extLst>
          </p:cNvPr>
          <p:cNvSpPr/>
          <p:nvPr/>
        </p:nvSpPr>
        <p:spPr bwMode="white">
          <a:xfrm>
            <a:off x="11324689" y="3290266"/>
            <a:ext cx="266578" cy="209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23EF0A6-472F-7C70-42BC-2FFF2F468202}"/>
              </a:ext>
            </a:extLst>
          </p:cNvPr>
          <p:cNvSpPr/>
          <p:nvPr/>
        </p:nvSpPr>
        <p:spPr bwMode="white">
          <a:xfrm>
            <a:off x="11334209" y="3852122"/>
            <a:ext cx="257057" cy="199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82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2CD277-927E-08EF-FF12-667371AC57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629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BDC459-5091-BE72-6D03-B2F0E428DE38}"/>
              </a:ext>
            </a:extLst>
          </p:cNvPr>
          <p:cNvSpPr/>
          <p:nvPr/>
        </p:nvSpPr>
        <p:spPr bwMode="white">
          <a:xfrm>
            <a:off x="8776029" y="1662114"/>
            <a:ext cx="266578" cy="209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D52970A-17E7-DD30-2382-5E4A7EE0CEC6}"/>
              </a:ext>
            </a:extLst>
          </p:cNvPr>
          <p:cNvSpPr/>
          <p:nvPr/>
        </p:nvSpPr>
        <p:spPr bwMode="white">
          <a:xfrm>
            <a:off x="7938210" y="3376872"/>
            <a:ext cx="238016" cy="209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238BB06-30DC-5E79-7560-A24AF87AE43D}"/>
              </a:ext>
            </a:extLst>
          </p:cNvPr>
          <p:cNvSpPr/>
          <p:nvPr/>
        </p:nvSpPr>
        <p:spPr bwMode="white">
          <a:xfrm>
            <a:off x="10746806" y="4510518"/>
            <a:ext cx="247537" cy="219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1040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1B56A0-8A3E-E2B4-1766-AA518723BF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949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C5B0DB-763E-ED81-97D5-8B9C27030CD1}"/>
              </a:ext>
            </a:extLst>
          </p:cNvPr>
          <p:cNvSpPr/>
          <p:nvPr/>
        </p:nvSpPr>
        <p:spPr bwMode="white">
          <a:xfrm>
            <a:off x="10716694" y="1023967"/>
            <a:ext cx="247537" cy="209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3801E1E-E8B2-65CF-0259-D0F3CE45A6BF}"/>
              </a:ext>
            </a:extLst>
          </p:cNvPr>
          <p:cNvSpPr/>
          <p:nvPr/>
        </p:nvSpPr>
        <p:spPr bwMode="white">
          <a:xfrm>
            <a:off x="5613619" y="4838338"/>
            <a:ext cx="257057" cy="209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6478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75A456-FA5B-5E78-FAE7-BA863B893DB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326"/>
          <a:stretch/>
        </p:blipFill>
        <p:spPr>
          <a:xfrm>
            <a:off x="407368" y="900000"/>
            <a:ext cx="11520000" cy="1088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ACECF357-DF67-3CDC-BDF8-0EE4EF0045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2276872"/>
            <a:ext cx="9326315" cy="3168352"/>
          </a:xfrm>
          <a:prstGeom prst="rect">
            <a:avLst/>
          </a:prstGeom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34348AED-DF7D-240C-8018-BB1021070615}"/>
              </a:ext>
            </a:extLst>
          </p:cNvPr>
          <p:cNvCxnSpPr>
            <a:cxnSpLocks/>
          </p:cNvCxnSpPr>
          <p:nvPr/>
        </p:nvCxnSpPr>
        <p:spPr>
          <a:xfrm flipH="1" flipV="1">
            <a:off x="2495600" y="3446140"/>
            <a:ext cx="7344816" cy="1134988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D21B4E8D-BF9E-4A48-9809-D922E5C469EB}"/>
              </a:ext>
            </a:extLst>
          </p:cNvPr>
          <p:cNvCxnSpPr>
            <a:cxnSpLocks/>
          </p:cNvCxnSpPr>
          <p:nvPr/>
        </p:nvCxnSpPr>
        <p:spPr>
          <a:xfrm flipH="1" flipV="1">
            <a:off x="5090519" y="3482144"/>
            <a:ext cx="2157609" cy="1098984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6D68942F-C767-0D2D-4BF2-61BA510FD5F4}"/>
              </a:ext>
            </a:extLst>
          </p:cNvPr>
          <p:cNvCxnSpPr>
            <a:cxnSpLocks/>
          </p:cNvCxnSpPr>
          <p:nvPr/>
        </p:nvCxnSpPr>
        <p:spPr>
          <a:xfrm flipV="1">
            <a:off x="2495600" y="3482144"/>
            <a:ext cx="5055767" cy="1098984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C1EB2ED4-D7C9-7919-E8DD-2F1169010308}"/>
              </a:ext>
            </a:extLst>
          </p:cNvPr>
          <p:cNvCxnSpPr>
            <a:cxnSpLocks/>
          </p:cNvCxnSpPr>
          <p:nvPr/>
        </p:nvCxnSpPr>
        <p:spPr>
          <a:xfrm flipV="1">
            <a:off x="5033033" y="3482144"/>
            <a:ext cx="5055767" cy="1098984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213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F06A5C-0549-B24F-D093-DA678B113E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478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90C19FC-19B2-2B72-4711-DA08F6E164F1}"/>
              </a:ext>
            </a:extLst>
          </p:cNvPr>
          <p:cNvSpPr/>
          <p:nvPr/>
        </p:nvSpPr>
        <p:spPr bwMode="white">
          <a:xfrm>
            <a:off x="4033190" y="2597007"/>
            <a:ext cx="1113917" cy="295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C84FF0F-FFDC-C697-AC4B-C93A682A6752}"/>
              </a:ext>
            </a:extLst>
          </p:cNvPr>
          <p:cNvSpPr/>
          <p:nvPr/>
        </p:nvSpPr>
        <p:spPr bwMode="white">
          <a:xfrm>
            <a:off x="9326677" y="2597007"/>
            <a:ext cx="1113918" cy="295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7148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3EBF39-991F-A319-50A4-F4B757F197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201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723AC5-FBEE-EBBA-54A9-93452E2C981A}"/>
              </a:ext>
            </a:extLst>
          </p:cNvPr>
          <p:cNvSpPr/>
          <p:nvPr/>
        </p:nvSpPr>
        <p:spPr bwMode="white">
          <a:xfrm>
            <a:off x="3138247" y="4024786"/>
            <a:ext cx="552198" cy="276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B4CDB1-A011-9700-3ECE-1282D0F264F4}"/>
              </a:ext>
            </a:extLst>
          </p:cNvPr>
          <p:cNvSpPr/>
          <p:nvPr/>
        </p:nvSpPr>
        <p:spPr bwMode="white">
          <a:xfrm>
            <a:off x="6946512" y="4024786"/>
            <a:ext cx="552198" cy="276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F1E87EC-AFC5-563B-3F35-D937818E9945}"/>
              </a:ext>
            </a:extLst>
          </p:cNvPr>
          <p:cNvSpPr/>
          <p:nvPr/>
        </p:nvSpPr>
        <p:spPr bwMode="white">
          <a:xfrm>
            <a:off x="10478677" y="4024786"/>
            <a:ext cx="542677" cy="276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4688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</TotalTime>
  <Words>1</Words>
  <Application>Microsoft Office PowerPoint</Application>
  <PresentationFormat>宽屏</PresentationFormat>
  <Paragraphs>1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2023-08-27T14:56:03Z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