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4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25" autoAdjust="0"/>
    <p:restoredTop sz="94660"/>
  </p:normalViewPr>
  <p:slideViewPr>
    <p:cSldViewPr showGuides="1">
      <p:cViewPr>
        <p:scale>
          <a:sx n="50" d="100"/>
          <a:sy n="50" d="100"/>
        </p:scale>
        <p:origin x="690" y="3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184D224-FE3B-C869-84E3-E5CC57A831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619" y="2476619"/>
            <a:ext cx="7904762" cy="1904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28A9A5-3756-7691-1B04-3150CD59CB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0000"/>
            <a:ext cx="11520000" cy="2911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C4BDE7-D996-7312-1514-1780ADD77E0B}"/>
              </a:ext>
            </a:extLst>
          </p:cNvPr>
          <p:cNvSpPr/>
          <p:nvPr/>
        </p:nvSpPr>
        <p:spPr bwMode="white">
          <a:xfrm>
            <a:off x="1609383" y="1978690"/>
            <a:ext cx="2161190" cy="2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EFB4B6-91BD-59E4-39E4-0F3EC0A88A63}"/>
              </a:ext>
            </a:extLst>
          </p:cNvPr>
          <p:cNvSpPr/>
          <p:nvPr/>
        </p:nvSpPr>
        <p:spPr bwMode="white">
          <a:xfrm>
            <a:off x="5589019" y="1978690"/>
            <a:ext cx="1608991" cy="2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EBCCC5-E062-0E88-06D4-823CD876C5BB}"/>
              </a:ext>
            </a:extLst>
          </p:cNvPr>
          <p:cNvSpPr/>
          <p:nvPr/>
        </p:nvSpPr>
        <p:spPr bwMode="white">
          <a:xfrm>
            <a:off x="8987895" y="1978690"/>
            <a:ext cx="1875570" cy="2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43C156-8F22-3186-FA8E-1C7AD6FE5D6B}"/>
              </a:ext>
            </a:extLst>
          </p:cNvPr>
          <p:cNvSpPr/>
          <p:nvPr/>
        </p:nvSpPr>
        <p:spPr bwMode="white">
          <a:xfrm>
            <a:off x="2018771" y="2522808"/>
            <a:ext cx="1199603" cy="2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514636-3477-AAA1-C039-0873DB121090}"/>
              </a:ext>
            </a:extLst>
          </p:cNvPr>
          <p:cNvSpPr/>
          <p:nvPr/>
        </p:nvSpPr>
        <p:spPr bwMode="white">
          <a:xfrm>
            <a:off x="6141218" y="2532354"/>
            <a:ext cx="913982" cy="2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E19BD4-06C6-A56C-2BE2-136B3C4404DD}"/>
              </a:ext>
            </a:extLst>
          </p:cNvPr>
          <p:cNvSpPr/>
          <p:nvPr/>
        </p:nvSpPr>
        <p:spPr bwMode="white">
          <a:xfrm>
            <a:off x="9959003" y="2503716"/>
            <a:ext cx="1475702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9212EE-C438-8D36-A056-62E951AF7AA8}"/>
              </a:ext>
            </a:extLst>
          </p:cNvPr>
          <p:cNvSpPr/>
          <p:nvPr/>
        </p:nvSpPr>
        <p:spPr bwMode="white">
          <a:xfrm>
            <a:off x="2161581" y="3038289"/>
            <a:ext cx="1056793" cy="2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D87899-E14E-8536-2692-71005FB0D6A8}"/>
              </a:ext>
            </a:extLst>
          </p:cNvPr>
          <p:cNvSpPr/>
          <p:nvPr/>
        </p:nvSpPr>
        <p:spPr bwMode="white">
          <a:xfrm>
            <a:off x="9959003" y="3038289"/>
            <a:ext cx="913983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E6C5150-081A-D1AC-9D5B-E4744659D1AE}"/>
              </a:ext>
            </a:extLst>
          </p:cNvPr>
          <p:cNvSpPr/>
          <p:nvPr/>
        </p:nvSpPr>
        <p:spPr bwMode="white">
          <a:xfrm>
            <a:off x="10101813" y="3553769"/>
            <a:ext cx="628363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47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8504C4-ACE8-6ED6-C3E7-F632D526CB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85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627540-AA5B-981C-B04D-1CE17B3F166F}"/>
              </a:ext>
            </a:extLst>
          </p:cNvPr>
          <p:cNvSpPr/>
          <p:nvPr/>
        </p:nvSpPr>
        <p:spPr bwMode="white">
          <a:xfrm>
            <a:off x="1472132" y="3318835"/>
            <a:ext cx="2694347" cy="28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756014-66CB-A467-5869-22B4DD54C211}"/>
              </a:ext>
            </a:extLst>
          </p:cNvPr>
          <p:cNvSpPr/>
          <p:nvPr/>
        </p:nvSpPr>
        <p:spPr bwMode="white">
          <a:xfrm>
            <a:off x="6946512" y="3328358"/>
            <a:ext cx="3294148" cy="27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EEF220-164E-567F-02E8-FC546FE89536}"/>
              </a:ext>
            </a:extLst>
          </p:cNvPr>
          <p:cNvSpPr/>
          <p:nvPr/>
        </p:nvSpPr>
        <p:spPr bwMode="white">
          <a:xfrm>
            <a:off x="6698975" y="3861645"/>
            <a:ext cx="2418247" cy="21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D7C51B-1FF8-7E86-EE5D-9AE0C90C7168}"/>
              </a:ext>
            </a:extLst>
          </p:cNvPr>
          <p:cNvSpPr/>
          <p:nvPr/>
        </p:nvSpPr>
        <p:spPr bwMode="white">
          <a:xfrm>
            <a:off x="6698975" y="4375886"/>
            <a:ext cx="1570909" cy="20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288FC5-DD5D-F2F2-3CC7-BA8CE23E53D6}"/>
              </a:ext>
            </a:extLst>
          </p:cNvPr>
          <p:cNvSpPr/>
          <p:nvPr/>
        </p:nvSpPr>
        <p:spPr bwMode="white">
          <a:xfrm>
            <a:off x="6698975" y="4852035"/>
            <a:ext cx="2104066" cy="28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69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8878C-0B22-3463-1BC6-82152157FD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47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154C3B-BE9B-0587-EBC2-73BDFDFB50F2}"/>
              </a:ext>
            </a:extLst>
          </p:cNvPr>
          <p:cNvSpPr/>
          <p:nvPr/>
        </p:nvSpPr>
        <p:spPr bwMode="white">
          <a:xfrm>
            <a:off x="5156628" y="1499987"/>
            <a:ext cx="685487" cy="27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78D4FE-FDB9-3A7C-47B3-72A422C32CC5}"/>
              </a:ext>
            </a:extLst>
          </p:cNvPr>
          <p:cNvSpPr/>
          <p:nvPr/>
        </p:nvSpPr>
        <p:spPr bwMode="white">
          <a:xfrm>
            <a:off x="9345719" y="1499987"/>
            <a:ext cx="695008" cy="27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AABF49-B7F5-917F-E269-0D2E32799AF7}"/>
              </a:ext>
            </a:extLst>
          </p:cNvPr>
          <p:cNvSpPr/>
          <p:nvPr/>
        </p:nvSpPr>
        <p:spPr bwMode="white">
          <a:xfrm>
            <a:off x="5251834" y="2033308"/>
            <a:ext cx="276099" cy="20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6CA903-741E-2A89-38A1-03750DC7F41A}"/>
              </a:ext>
            </a:extLst>
          </p:cNvPr>
          <p:cNvSpPr/>
          <p:nvPr/>
        </p:nvSpPr>
        <p:spPr bwMode="white">
          <a:xfrm>
            <a:off x="9107702" y="2033308"/>
            <a:ext cx="257057" cy="20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79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5D94C9-71D7-BC93-CD61-5BF528D648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56" y="900000"/>
            <a:ext cx="11520000" cy="3512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252234-856B-7A47-B96D-53354D1D2924}"/>
              </a:ext>
            </a:extLst>
          </p:cNvPr>
          <p:cNvSpPr/>
          <p:nvPr/>
        </p:nvSpPr>
        <p:spPr bwMode="white">
          <a:xfrm>
            <a:off x="1385118" y="2532073"/>
            <a:ext cx="2856198" cy="27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EEC749-8118-D26D-D75B-E8892FB343A7}"/>
              </a:ext>
            </a:extLst>
          </p:cNvPr>
          <p:cNvSpPr/>
          <p:nvPr/>
        </p:nvSpPr>
        <p:spPr bwMode="white">
          <a:xfrm>
            <a:off x="1375598" y="3076097"/>
            <a:ext cx="1475702" cy="2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74AEC7-3E83-D499-3D36-48E14ACA2067}"/>
              </a:ext>
            </a:extLst>
          </p:cNvPr>
          <p:cNvSpPr/>
          <p:nvPr/>
        </p:nvSpPr>
        <p:spPr bwMode="white">
          <a:xfrm>
            <a:off x="2080127" y="3591488"/>
            <a:ext cx="771173" cy="2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69008E-207C-1FB9-9FAF-00381A99BFAD}"/>
              </a:ext>
            </a:extLst>
          </p:cNvPr>
          <p:cNvSpPr/>
          <p:nvPr/>
        </p:nvSpPr>
        <p:spPr bwMode="white">
          <a:xfrm>
            <a:off x="1385118" y="4068703"/>
            <a:ext cx="2713388" cy="27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00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27932-B8FC-F8DD-9114-BC6990F1DC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68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7A440F-3E90-482E-CA7F-43174671D7A5}"/>
              </a:ext>
            </a:extLst>
          </p:cNvPr>
          <p:cNvSpPr/>
          <p:nvPr/>
        </p:nvSpPr>
        <p:spPr bwMode="white">
          <a:xfrm>
            <a:off x="1186512" y="1919965"/>
            <a:ext cx="1751801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224B1B-69B5-C04A-9D7C-2B4A8D6E84EB}"/>
              </a:ext>
            </a:extLst>
          </p:cNvPr>
          <p:cNvSpPr/>
          <p:nvPr/>
        </p:nvSpPr>
        <p:spPr bwMode="white">
          <a:xfrm>
            <a:off x="1224595" y="2348923"/>
            <a:ext cx="2522975" cy="28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84F8A1-AF6D-B17E-DA42-7A371E694456}"/>
              </a:ext>
            </a:extLst>
          </p:cNvPr>
          <p:cNvSpPr/>
          <p:nvPr/>
        </p:nvSpPr>
        <p:spPr bwMode="white">
          <a:xfrm>
            <a:off x="1196033" y="2816010"/>
            <a:ext cx="3265586" cy="2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18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F0904-E151-3472-29D2-ABF89D6C40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31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B07292-49CA-093E-1DC9-9B73BF05EC0C}"/>
              </a:ext>
            </a:extLst>
          </p:cNvPr>
          <p:cNvSpPr/>
          <p:nvPr/>
        </p:nvSpPr>
        <p:spPr bwMode="white">
          <a:xfrm>
            <a:off x="1186512" y="1922520"/>
            <a:ext cx="5226842" cy="27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C1F326-851E-0058-AC75-00026892F6B3}"/>
              </a:ext>
            </a:extLst>
          </p:cNvPr>
          <p:cNvSpPr/>
          <p:nvPr/>
        </p:nvSpPr>
        <p:spPr bwMode="white">
          <a:xfrm>
            <a:off x="1186512" y="2381221"/>
            <a:ext cx="2275438" cy="28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7CD63A-3D34-C6C0-36CC-DAC0557B0618}"/>
              </a:ext>
            </a:extLst>
          </p:cNvPr>
          <p:cNvSpPr/>
          <p:nvPr/>
        </p:nvSpPr>
        <p:spPr bwMode="white">
          <a:xfrm>
            <a:off x="1196033" y="2849478"/>
            <a:ext cx="2846677" cy="27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22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FED17-0DF4-EAB7-2FC9-CAEB9FE52D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1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DCD6EF-E73A-0F57-0999-2DEAD301D3E0}"/>
              </a:ext>
            </a:extLst>
          </p:cNvPr>
          <p:cNvSpPr/>
          <p:nvPr/>
        </p:nvSpPr>
        <p:spPr bwMode="white">
          <a:xfrm>
            <a:off x="1186512" y="1902586"/>
            <a:ext cx="3256066" cy="28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8868E7-6EFB-7510-0184-162EB2E8AE49}"/>
              </a:ext>
            </a:extLst>
          </p:cNvPr>
          <p:cNvSpPr/>
          <p:nvPr/>
        </p:nvSpPr>
        <p:spPr bwMode="white">
          <a:xfrm>
            <a:off x="1196033" y="2370459"/>
            <a:ext cx="2542016" cy="27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A4F028-CB10-B6CF-B9D0-0A2108DDE254}"/>
              </a:ext>
            </a:extLst>
          </p:cNvPr>
          <p:cNvSpPr/>
          <p:nvPr/>
        </p:nvSpPr>
        <p:spPr bwMode="white">
          <a:xfrm>
            <a:off x="1186512" y="2828784"/>
            <a:ext cx="3275107" cy="27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76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E41096-E5ED-9280-2E09-2EA233654F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5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C88873-93B5-4ABE-BC34-6CE880089888}"/>
              </a:ext>
            </a:extLst>
          </p:cNvPr>
          <p:cNvSpPr/>
          <p:nvPr/>
        </p:nvSpPr>
        <p:spPr bwMode="white">
          <a:xfrm>
            <a:off x="1186512" y="1884656"/>
            <a:ext cx="3018049" cy="27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5AF97F-CCF2-5653-6A35-A0E1DF12DBC3}"/>
              </a:ext>
            </a:extLst>
          </p:cNvPr>
          <p:cNvSpPr/>
          <p:nvPr/>
        </p:nvSpPr>
        <p:spPr bwMode="white">
          <a:xfrm>
            <a:off x="1186512" y="2333965"/>
            <a:ext cx="2970446" cy="28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33334D-B9C7-8F11-5C62-6329A1273997}"/>
              </a:ext>
            </a:extLst>
          </p:cNvPr>
          <p:cNvSpPr/>
          <p:nvPr/>
        </p:nvSpPr>
        <p:spPr bwMode="white">
          <a:xfrm>
            <a:off x="1186512" y="2802393"/>
            <a:ext cx="3979636" cy="27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1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444CBB-6353-BEDE-64CE-28E54B04DE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520000" cy="3192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004CEF-93F1-8AD0-66E6-A5C218C1907A}"/>
              </a:ext>
            </a:extLst>
          </p:cNvPr>
          <p:cNvSpPr/>
          <p:nvPr/>
        </p:nvSpPr>
        <p:spPr bwMode="white">
          <a:xfrm>
            <a:off x="1527854" y="2787204"/>
            <a:ext cx="3798743" cy="28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C29F58-2C2C-0A66-545C-9E44F4AF2062}"/>
              </a:ext>
            </a:extLst>
          </p:cNvPr>
          <p:cNvSpPr/>
          <p:nvPr/>
        </p:nvSpPr>
        <p:spPr bwMode="white">
          <a:xfrm>
            <a:off x="1508813" y="3263771"/>
            <a:ext cx="1570909" cy="27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5B0295-2783-8C0D-2D79-4CF1F8AFD85D}"/>
              </a:ext>
            </a:extLst>
          </p:cNvPr>
          <p:cNvSpPr/>
          <p:nvPr/>
        </p:nvSpPr>
        <p:spPr bwMode="white">
          <a:xfrm>
            <a:off x="1518334" y="3721275"/>
            <a:ext cx="2846677" cy="27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AC341E4-F90A-86C7-94B3-E1660B26AD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98" y="4283624"/>
            <a:ext cx="11520000" cy="1785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540FBA-82CD-4C0D-69C4-42CA8C0C482F}"/>
              </a:ext>
            </a:extLst>
          </p:cNvPr>
          <p:cNvSpPr/>
          <p:nvPr/>
        </p:nvSpPr>
        <p:spPr bwMode="white">
          <a:xfrm>
            <a:off x="1527307" y="4818336"/>
            <a:ext cx="5740958" cy="28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EAA4C0-A01C-A1D6-0FE3-7E86D50BAA27}"/>
              </a:ext>
            </a:extLst>
          </p:cNvPr>
          <p:cNvSpPr/>
          <p:nvPr/>
        </p:nvSpPr>
        <p:spPr bwMode="white">
          <a:xfrm>
            <a:off x="1489224" y="5295758"/>
            <a:ext cx="3113256" cy="26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EB6D7D-465B-1F7C-A677-977CD98E87E6}"/>
              </a:ext>
            </a:extLst>
          </p:cNvPr>
          <p:cNvSpPr/>
          <p:nvPr/>
        </p:nvSpPr>
        <p:spPr bwMode="white">
          <a:xfrm>
            <a:off x="1489224" y="5744535"/>
            <a:ext cx="2999008" cy="27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21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6182B5-96AD-E2F2-7298-03E836D1E9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33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90D2DD-F7EF-399A-6CF8-D8AA25658139}"/>
              </a:ext>
            </a:extLst>
          </p:cNvPr>
          <p:cNvSpPr/>
          <p:nvPr/>
        </p:nvSpPr>
        <p:spPr bwMode="white">
          <a:xfrm>
            <a:off x="5468202" y="1501413"/>
            <a:ext cx="266578" cy="21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D1A29C-A910-7F7E-A708-20A9D7466834}"/>
              </a:ext>
            </a:extLst>
          </p:cNvPr>
          <p:cNvSpPr/>
          <p:nvPr/>
        </p:nvSpPr>
        <p:spPr bwMode="white">
          <a:xfrm>
            <a:off x="5363475" y="2446492"/>
            <a:ext cx="228495" cy="22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6F1702-DD75-B8C0-2E97-E1C97030F466}"/>
              </a:ext>
            </a:extLst>
          </p:cNvPr>
          <p:cNvSpPr/>
          <p:nvPr/>
        </p:nvSpPr>
        <p:spPr bwMode="white">
          <a:xfrm>
            <a:off x="6934384" y="3410663"/>
            <a:ext cx="228495" cy="21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B472876-88E7-FCF8-5649-0CAE3BCF4F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824" y="4212404"/>
            <a:ext cx="11520000" cy="2394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35B84B-98B9-AA30-38C6-71CC7AD9D31E}"/>
              </a:ext>
            </a:extLst>
          </p:cNvPr>
          <p:cNvSpPr/>
          <p:nvPr/>
        </p:nvSpPr>
        <p:spPr bwMode="white">
          <a:xfrm>
            <a:off x="1562790" y="4823017"/>
            <a:ext cx="228495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971A4E-17D8-2640-5028-CE81EBE598E4}"/>
              </a:ext>
            </a:extLst>
          </p:cNvPr>
          <p:cNvSpPr/>
          <p:nvPr/>
        </p:nvSpPr>
        <p:spPr bwMode="white">
          <a:xfrm>
            <a:off x="7132377" y="5777100"/>
            <a:ext cx="218975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10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6A40A2-C09A-B13A-432F-4B3ED34A7E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0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BFF707-48AF-7D00-8AB3-21AFCE783E06}"/>
              </a:ext>
            </a:extLst>
          </p:cNvPr>
          <p:cNvSpPr/>
          <p:nvPr/>
        </p:nvSpPr>
        <p:spPr bwMode="white">
          <a:xfrm>
            <a:off x="7195599" y="2768549"/>
            <a:ext cx="761652" cy="2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AC8D84-183C-1BC3-E8E0-0683AEB20A55}"/>
              </a:ext>
            </a:extLst>
          </p:cNvPr>
          <p:cNvSpPr/>
          <p:nvPr/>
        </p:nvSpPr>
        <p:spPr bwMode="white">
          <a:xfrm>
            <a:off x="9347268" y="3254753"/>
            <a:ext cx="609322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97D324-F4B4-13AB-9381-E2A655A5B393}"/>
              </a:ext>
            </a:extLst>
          </p:cNvPr>
          <p:cNvSpPr/>
          <p:nvPr/>
        </p:nvSpPr>
        <p:spPr bwMode="white">
          <a:xfrm>
            <a:off x="2701847" y="3731423"/>
            <a:ext cx="199933" cy="20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2CF87D-617A-4570-95D4-6ADC326D6158}"/>
              </a:ext>
            </a:extLst>
          </p:cNvPr>
          <p:cNvSpPr/>
          <p:nvPr/>
        </p:nvSpPr>
        <p:spPr bwMode="white">
          <a:xfrm>
            <a:off x="3968095" y="3731423"/>
            <a:ext cx="190413" cy="2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BBEBCB-CDD3-A04A-D00D-2D8C2031CB8D}"/>
              </a:ext>
            </a:extLst>
          </p:cNvPr>
          <p:cNvSpPr/>
          <p:nvPr/>
        </p:nvSpPr>
        <p:spPr bwMode="white">
          <a:xfrm>
            <a:off x="7766839" y="4208094"/>
            <a:ext cx="190413" cy="2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8B1E62-AFCE-B852-332C-391FC2D39EC6}"/>
              </a:ext>
            </a:extLst>
          </p:cNvPr>
          <p:cNvSpPr/>
          <p:nvPr/>
        </p:nvSpPr>
        <p:spPr bwMode="white">
          <a:xfrm>
            <a:off x="1578409" y="4684765"/>
            <a:ext cx="199933" cy="2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629B17-B50F-FD91-5A76-D7ACE6D07219}"/>
              </a:ext>
            </a:extLst>
          </p:cNvPr>
          <p:cNvSpPr/>
          <p:nvPr/>
        </p:nvSpPr>
        <p:spPr bwMode="white">
          <a:xfrm>
            <a:off x="5586607" y="5161436"/>
            <a:ext cx="752132" cy="21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A31E0D-2B49-B967-33EF-04880BFB0DAC}"/>
              </a:ext>
            </a:extLst>
          </p:cNvPr>
          <p:cNvSpPr/>
          <p:nvPr/>
        </p:nvSpPr>
        <p:spPr bwMode="white">
          <a:xfrm>
            <a:off x="9442475" y="5161436"/>
            <a:ext cx="199933" cy="2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>
            <a:extLst>
              <a:ext uri="{FF2B5EF4-FFF2-40B4-BE49-F238E27FC236}">
                <a16:creationId xmlns:a16="http://schemas.microsoft.com/office/drawing/2014/main" id="{547B99F7-FCFF-886B-DAA7-4E428A327A5F}"/>
              </a:ext>
            </a:extLst>
          </p:cNvPr>
          <p:cNvSpPr/>
          <p:nvPr/>
        </p:nvSpPr>
        <p:spPr bwMode="white">
          <a:xfrm>
            <a:off x="2948520" y="2132856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58424F69-05AD-3F41-F7FB-2ACAB6795D39}"/>
              </a:ext>
            </a:extLst>
          </p:cNvPr>
          <p:cNvSpPr/>
          <p:nvPr/>
        </p:nvSpPr>
        <p:spPr bwMode="white">
          <a:xfrm>
            <a:off x="6842119" y="2132856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5751EF12-2755-9AAD-DDA9-A88AF52D4FD6}"/>
              </a:ext>
            </a:extLst>
          </p:cNvPr>
          <p:cNvSpPr/>
          <p:nvPr/>
        </p:nvSpPr>
        <p:spPr bwMode="white">
          <a:xfrm>
            <a:off x="10326137" y="2132856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97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B20F41-0510-22D4-04EC-7225C09BBC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520000" cy="3310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92725B-BD35-F6E7-6AEF-0BCADFAF6251}"/>
              </a:ext>
            </a:extLst>
          </p:cNvPr>
          <p:cNvSpPr/>
          <p:nvPr/>
        </p:nvSpPr>
        <p:spPr bwMode="white">
          <a:xfrm>
            <a:off x="6564284" y="1033570"/>
            <a:ext cx="342743" cy="2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BA8F5A-6342-79BB-7E7F-D9F030EB855A}"/>
              </a:ext>
            </a:extLst>
          </p:cNvPr>
          <p:cNvSpPr/>
          <p:nvPr/>
        </p:nvSpPr>
        <p:spPr bwMode="white">
          <a:xfrm>
            <a:off x="2784582" y="1501066"/>
            <a:ext cx="885421" cy="21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806938-4128-E35B-78C1-7B536FB7A859}"/>
              </a:ext>
            </a:extLst>
          </p:cNvPr>
          <p:cNvSpPr/>
          <p:nvPr/>
        </p:nvSpPr>
        <p:spPr bwMode="white">
          <a:xfrm>
            <a:off x="4460218" y="1987643"/>
            <a:ext cx="752132" cy="21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313585-6E12-DB63-AC76-16A1654F2096}"/>
              </a:ext>
            </a:extLst>
          </p:cNvPr>
          <p:cNvSpPr/>
          <p:nvPr/>
        </p:nvSpPr>
        <p:spPr bwMode="white">
          <a:xfrm>
            <a:off x="3746168" y="2464680"/>
            <a:ext cx="618842" cy="2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1E87B2-F884-FE5C-5D86-DF57B02CC2EB}"/>
              </a:ext>
            </a:extLst>
          </p:cNvPr>
          <p:cNvSpPr/>
          <p:nvPr/>
        </p:nvSpPr>
        <p:spPr bwMode="white">
          <a:xfrm>
            <a:off x="8097111" y="2951257"/>
            <a:ext cx="637885" cy="2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71443A-A50A-0F78-E8A4-0E4BA75B79B5}"/>
              </a:ext>
            </a:extLst>
          </p:cNvPr>
          <p:cNvSpPr/>
          <p:nvPr/>
        </p:nvSpPr>
        <p:spPr bwMode="white">
          <a:xfrm>
            <a:off x="1784912" y="3399672"/>
            <a:ext cx="609322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3663A9-0B2D-6067-B8E9-F95B4D8AEEF6}"/>
              </a:ext>
            </a:extLst>
          </p:cNvPr>
          <p:cNvSpPr/>
          <p:nvPr/>
        </p:nvSpPr>
        <p:spPr bwMode="white">
          <a:xfrm>
            <a:off x="9382400" y="3905331"/>
            <a:ext cx="323702" cy="2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87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CFAB00-413A-533F-7388-D3AD9B1A60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D9D439-683C-6943-6889-E4AC755658F7}"/>
              </a:ext>
            </a:extLst>
          </p:cNvPr>
          <p:cNvSpPr/>
          <p:nvPr/>
        </p:nvSpPr>
        <p:spPr bwMode="white">
          <a:xfrm>
            <a:off x="11078479" y="1033782"/>
            <a:ext cx="628363" cy="26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D09C161-3F7F-E0EE-F358-4CAC7848B6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088" y="1406402"/>
            <a:ext cx="11520000" cy="2365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6DFDD4-4020-D2A5-6798-29619056C487}"/>
              </a:ext>
            </a:extLst>
          </p:cNvPr>
          <p:cNvSpPr/>
          <p:nvPr/>
        </p:nvSpPr>
        <p:spPr bwMode="white">
          <a:xfrm>
            <a:off x="1297005" y="1501778"/>
            <a:ext cx="342743" cy="27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679539-1C12-4CA0-0716-2F47E2E46D86}"/>
              </a:ext>
            </a:extLst>
          </p:cNvPr>
          <p:cNvSpPr/>
          <p:nvPr/>
        </p:nvSpPr>
        <p:spPr bwMode="white">
          <a:xfrm>
            <a:off x="3153534" y="1511316"/>
            <a:ext cx="580760" cy="2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27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59975-DD1E-D9D5-8EB1-46F0038F4D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814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EF4DEE-1C9D-467E-E0C9-6B40475647E4}"/>
              </a:ext>
            </a:extLst>
          </p:cNvPr>
          <p:cNvSpPr/>
          <p:nvPr/>
        </p:nvSpPr>
        <p:spPr bwMode="white">
          <a:xfrm>
            <a:off x="11313888" y="1482059"/>
            <a:ext cx="266578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115204-C736-CBD5-06B6-B937BA38974B}"/>
              </a:ext>
            </a:extLst>
          </p:cNvPr>
          <p:cNvSpPr/>
          <p:nvPr/>
        </p:nvSpPr>
        <p:spPr bwMode="white">
          <a:xfrm>
            <a:off x="11275805" y="1920990"/>
            <a:ext cx="304661" cy="27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E996B8-19BA-DB3F-1DE1-CAFB8A3883D3}"/>
              </a:ext>
            </a:extLst>
          </p:cNvPr>
          <p:cNvSpPr/>
          <p:nvPr/>
        </p:nvSpPr>
        <p:spPr bwMode="white">
          <a:xfrm>
            <a:off x="11313888" y="2426714"/>
            <a:ext cx="266578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0E7C46-312C-53BB-41A4-C6526CD4D41D}"/>
              </a:ext>
            </a:extLst>
          </p:cNvPr>
          <p:cNvSpPr/>
          <p:nvPr/>
        </p:nvSpPr>
        <p:spPr bwMode="white">
          <a:xfrm>
            <a:off x="11313888" y="2894270"/>
            <a:ext cx="266578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36E99F-10B0-38D9-98BB-3AA57C38F22C}"/>
              </a:ext>
            </a:extLst>
          </p:cNvPr>
          <p:cNvSpPr/>
          <p:nvPr/>
        </p:nvSpPr>
        <p:spPr bwMode="white">
          <a:xfrm>
            <a:off x="11313888" y="3371368"/>
            <a:ext cx="266578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00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C8C755-7E91-5B88-4B03-FFC67C4592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520000" cy="2348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BB5CCF-A032-EC1E-F898-4312037272B9}"/>
              </a:ext>
            </a:extLst>
          </p:cNvPr>
          <p:cNvSpPr/>
          <p:nvPr/>
        </p:nvSpPr>
        <p:spPr bwMode="white">
          <a:xfrm>
            <a:off x="3336780" y="1978798"/>
            <a:ext cx="199933" cy="2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5C0104-CC02-6DEF-8C70-3723D9270A1E}"/>
              </a:ext>
            </a:extLst>
          </p:cNvPr>
          <p:cNvSpPr/>
          <p:nvPr/>
        </p:nvSpPr>
        <p:spPr bwMode="white">
          <a:xfrm>
            <a:off x="6726135" y="1978798"/>
            <a:ext cx="437950" cy="2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ADD843-AA11-1B48-D283-3650EAC67EBD}"/>
              </a:ext>
            </a:extLst>
          </p:cNvPr>
          <p:cNvSpPr/>
          <p:nvPr/>
        </p:nvSpPr>
        <p:spPr bwMode="white">
          <a:xfrm>
            <a:off x="10086929" y="1978798"/>
            <a:ext cx="342743" cy="2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25F674-4EEF-3796-9BBC-251ACB9FD80D}"/>
              </a:ext>
            </a:extLst>
          </p:cNvPr>
          <p:cNvSpPr/>
          <p:nvPr/>
        </p:nvSpPr>
        <p:spPr bwMode="white">
          <a:xfrm>
            <a:off x="3193970" y="2456142"/>
            <a:ext cx="628363" cy="2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CF226B-5B87-D117-49B8-432BBD4558AE}"/>
              </a:ext>
            </a:extLst>
          </p:cNvPr>
          <p:cNvSpPr/>
          <p:nvPr/>
        </p:nvSpPr>
        <p:spPr bwMode="white">
          <a:xfrm>
            <a:off x="6726135" y="2456142"/>
            <a:ext cx="466512" cy="2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142235-11FD-332A-DBF7-69D27D0380FB}"/>
              </a:ext>
            </a:extLst>
          </p:cNvPr>
          <p:cNvSpPr/>
          <p:nvPr/>
        </p:nvSpPr>
        <p:spPr bwMode="white">
          <a:xfrm>
            <a:off x="10220218" y="2456142"/>
            <a:ext cx="466512" cy="2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702C67-81BF-DE90-C1EC-4E2EC706644E}"/>
              </a:ext>
            </a:extLst>
          </p:cNvPr>
          <p:cNvSpPr/>
          <p:nvPr/>
        </p:nvSpPr>
        <p:spPr bwMode="white">
          <a:xfrm>
            <a:off x="3336780" y="2923939"/>
            <a:ext cx="485553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A4C489-CB9F-FD8A-AC27-746C7066DAE6}"/>
              </a:ext>
            </a:extLst>
          </p:cNvPr>
          <p:cNvSpPr/>
          <p:nvPr/>
        </p:nvSpPr>
        <p:spPr bwMode="white">
          <a:xfrm>
            <a:off x="7145044" y="2923939"/>
            <a:ext cx="323702" cy="2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08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C122A-5096-0CE1-C99F-3DF497E546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33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326A23-27AB-7B1A-D107-AA31EA726832}"/>
              </a:ext>
            </a:extLst>
          </p:cNvPr>
          <p:cNvSpPr/>
          <p:nvPr/>
        </p:nvSpPr>
        <p:spPr bwMode="white">
          <a:xfrm>
            <a:off x="3043041" y="1519614"/>
            <a:ext cx="1152000" cy="2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8B2215-34D2-78DE-06F0-DF8D61D7F28E}"/>
              </a:ext>
            </a:extLst>
          </p:cNvPr>
          <p:cNvSpPr/>
          <p:nvPr/>
        </p:nvSpPr>
        <p:spPr bwMode="white">
          <a:xfrm>
            <a:off x="7793851" y="1519614"/>
            <a:ext cx="894942" cy="2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46F31C-E474-75C3-2C4B-F789223B8D5C}"/>
              </a:ext>
            </a:extLst>
          </p:cNvPr>
          <p:cNvSpPr/>
          <p:nvPr/>
        </p:nvSpPr>
        <p:spPr bwMode="white">
          <a:xfrm>
            <a:off x="6312024" y="2472866"/>
            <a:ext cx="2448273" cy="346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024470-4BBB-98F7-51FE-B58917E9C551}"/>
              </a:ext>
            </a:extLst>
          </p:cNvPr>
          <p:cNvSpPr/>
          <p:nvPr/>
        </p:nvSpPr>
        <p:spPr bwMode="white">
          <a:xfrm>
            <a:off x="1199456" y="2968556"/>
            <a:ext cx="2232248" cy="236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82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D3414-36EA-EB95-390D-EEB4CE6AEF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6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53CE50-AB26-A729-62B2-564A1335F539}"/>
              </a:ext>
            </a:extLst>
          </p:cNvPr>
          <p:cNvSpPr/>
          <p:nvPr/>
        </p:nvSpPr>
        <p:spPr bwMode="white">
          <a:xfrm>
            <a:off x="1215074" y="2015385"/>
            <a:ext cx="1580429" cy="2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A4D145-C42A-9616-34B8-E82574CF14F5}"/>
              </a:ext>
            </a:extLst>
          </p:cNvPr>
          <p:cNvSpPr/>
          <p:nvPr/>
        </p:nvSpPr>
        <p:spPr bwMode="white">
          <a:xfrm>
            <a:off x="4728198" y="1986786"/>
            <a:ext cx="2389685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6C43A0-B5D9-78EE-9D6A-CD7E8CA4ED5E}"/>
              </a:ext>
            </a:extLst>
          </p:cNvPr>
          <p:cNvSpPr/>
          <p:nvPr/>
        </p:nvSpPr>
        <p:spPr bwMode="white">
          <a:xfrm>
            <a:off x="8517421" y="2005852"/>
            <a:ext cx="2561057" cy="22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F17AB6-F2A0-6DA4-14F5-5FB043E30523}"/>
              </a:ext>
            </a:extLst>
          </p:cNvPr>
          <p:cNvSpPr/>
          <p:nvPr/>
        </p:nvSpPr>
        <p:spPr bwMode="white">
          <a:xfrm>
            <a:off x="1215074" y="2492046"/>
            <a:ext cx="599801" cy="20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5064EA-68BE-C11A-5324-B17F54419F92}"/>
              </a:ext>
            </a:extLst>
          </p:cNvPr>
          <p:cNvSpPr/>
          <p:nvPr/>
        </p:nvSpPr>
        <p:spPr bwMode="white">
          <a:xfrm>
            <a:off x="4728198" y="2463446"/>
            <a:ext cx="2951404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E3D6FB-4A54-1C7D-135E-61CE9E254107}"/>
              </a:ext>
            </a:extLst>
          </p:cNvPr>
          <p:cNvSpPr/>
          <p:nvPr/>
        </p:nvSpPr>
        <p:spPr bwMode="white">
          <a:xfrm>
            <a:off x="8517421" y="2472979"/>
            <a:ext cx="3084694" cy="26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DDFCE2-0177-897A-EAFE-050D1CA99A04}"/>
              </a:ext>
            </a:extLst>
          </p:cNvPr>
          <p:cNvSpPr/>
          <p:nvPr/>
        </p:nvSpPr>
        <p:spPr bwMode="white">
          <a:xfrm>
            <a:off x="4728198" y="2949640"/>
            <a:ext cx="1713719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4E388A-39BB-642B-AD16-2CF3A686F827}"/>
              </a:ext>
            </a:extLst>
          </p:cNvPr>
          <p:cNvSpPr/>
          <p:nvPr/>
        </p:nvSpPr>
        <p:spPr bwMode="white">
          <a:xfrm>
            <a:off x="8517421" y="2959173"/>
            <a:ext cx="1009191" cy="2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CDB8A2-E1C5-2F00-0DDC-B568C963320D}"/>
              </a:ext>
            </a:extLst>
          </p:cNvPr>
          <p:cNvSpPr/>
          <p:nvPr/>
        </p:nvSpPr>
        <p:spPr bwMode="white">
          <a:xfrm>
            <a:off x="4728198" y="3445367"/>
            <a:ext cx="1009190" cy="22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DD79FB-2C64-40EB-07C2-A7092372412A}"/>
              </a:ext>
            </a:extLst>
          </p:cNvPr>
          <p:cNvSpPr/>
          <p:nvPr/>
        </p:nvSpPr>
        <p:spPr bwMode="white">
          <a:xfrm>
            <a:off x="8517421" y="3445367"/>
            <a:ext cx="599801" cy="20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7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2023-08-28T01:50:18Z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