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8A4F6-82C7-5BF0-5DE7-D9E719E0E9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636912"/>
            <a:ext cx="11520000" cy="2347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66B42-E365-DFD1-6615-B8BD7AC7D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1520000" cy="288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9F68AD-DDF4-CD21-87B2-DB370EA9B3AB}"/>
              </a:ext>
            </a:extLst>
          </p:cNvPr>
          <p:cNvSpPr/>
          <p:nvPr/>
        </p:nvSpPr>
        <p:spPr bwMode="white">
          <a:xfrm>
            <a:off x="841084" y="1866635"/>
            <a:ext cx="1105536" cy="53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8D7902-E56A-A47D-A627-2D994FE6D25D}"/>
              </a:ext>
            </a:extLst>
          </p:cNvPr>
          <p:cNvSpPr/>
          <p:nvPr/>
        </p:nvSpPr>
        <p:spPr bwMode="white">
          <a:xfrm>
            <a:off x="4609597" y="1897557"/>
            <a:ext cx="1504264" cy="45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56840E-1C1B-B54D-0595-E2BC2959E7C1}"/>
              </a:ext>
            </a:extLst>
          </p:cNvPr>
          <p:cNvSpPr/>
          <p:nvPr/>
        </p:nvSpPr>
        <p:spPr bwMode="white">
          <a:xfrm>
            <a:off x="7751416" y="1897557"/>
            <a:ext cx="2065982" cy="45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3F7D92-CCE8-B7D5-04D8-1CCCF68A0516}"/>
              </a:ext>
            </a:extLst>
          </p:cNvPr>
          <p:cNvSpPr/>
          <p:nvPr/>
        </p:nvSpPr>
        <p:spPr bwMode="white">
          <a:xfrm>
            <a:off x="801332" y="2737984"/>
            <a:ext cx="517539" cy="1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75BF6B-DE20-127E-6294-B073336C39DD}"/>
              </a:ext>
            </a:extLst>
          </p:cNvPr>
          <p:cNvSpPr/>
          <p:nvPr/>
        </p:nvSpPr>
        <p:spPr bwMode="white">
          <a:xfrm>
            <a:off x="4609596" y="2613830"/>
            <a:ext cx="1245780" cy="45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DD40C2-408B-F361-01F5-D3D7D6C5664A}"/>
              </a:ext>
            </a:extLst>
          </p:cNvPr>
          <p:cNvSpPr/>
          <p:nvPr/>
        </p:nvSpPr>
        <p:spPr bwMode="white">
          <a:xfrm>
            <a:off x="7655576" y="2613830"/>
            <a:ext cx="1095508" cy="45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B2EB45-0F5E-6E6C-B807-09C5B3D9364B}"/>
              </a:ext>
            </a:extLst>
          </p:cNvPr>
          <p:cNvSpPr/>
          <p:nvPr/>
        </p:nvSpPr>
        <p:spPr bwMode="white">
          <a:xfrm>
            <a:off x="4609597" y="3320552"/>
            <a:ext cx="818776" cy="46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340208F-11E5-2E97-651F-628AD45A22C9}"/>
              </a:ext>
            </a:extLst>
          </p:cNvPr>
          <p:cNvSpPr/>
          <p:nvPr/>
        </p:nvSpPr>
        <p:spPr bwMode="white">
          <a:xfrm>
            <a:off x="7751416" y="3454257"/>
            <a:ext cx="514115" cy="1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88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438C9-71DA-CB28-84F0-C34F89EF8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F99F9-BFD1-031C-476A-F8C89649B282}"/>
              </a:ext>
            </a:extLst>
          </p:cNvPr>
          <p:cNvSpPr/>
          <p:nvPr/>
        </p:nvSpPr>
        <p:spPr bwMode="white">
          <a:xfrm>
            <a:off x="1243636" y="2283468"/>
            <a:ext cx="1285289" cy="46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27D37-1463-0D54-597B-0D602198587A}"/>
              </a:ext>
            </a:extLst>
          </p:cNvPr>
          <p:cNvSpPr/>
          <p:nvPr/>
        </p:nvSpPr>
        <p:spPr bwMode="white">
          <a:xfrm>
            <a:off x="4947173" y="2388421"/>
            <a:ext cx="1656594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BEE6B-CE43-0E90-29C0-5C8D54A59A39}"/>
              </a:ext>
            </a:extLst>
          </p:cNvPr>
          <p:cNvSpPr/>
          <p:nvPr/>
        </p:nvSpPr>
        <p:spPr bwMode="white">
          <a:xfrm>
            <a:off x="8936330" y="2388421"/>
            <a:ext cx="1656595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6C496-5C05-D2BF-DDF4-1F045C2FF7A4}"/>
              </a:ext>
            </a:extLst>
          </p:cNvPr>
          <p:cNvSpPr/>
          <p:nvPr/>
        </p:nvSpPr>
        <p:spPr bwMode="white">
          <a:xfrm>
            <a:off x="1852958" y="3008596"/>
            <a:ext cx="685487" cy="1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7D956A-1F0B-770F-5933-E88455B53420}"/>
              </a:ext>
            </a:extLst>
          </p:cNvPr>
          <p:cNvSpPr/>
          <p:nvPr/>
        </p:nvSpPr>
        <p:spPr bwMode="white">
          <a:xfrm>
            <a:off x="5680264" y="3008596"/>
            <a:ext cx="809256" cy="2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CF0D5C-31C9-D5E2-340F-2A3429006930}"/>
              </a:ext>
            </a:extLst>
          </p:cNvPr>
          <p:cNvSpPr/>
          <p:nvPr/>
        </p:nvSpPr>
        <p:spPr bwMode="white">
          <a:xfrm>
            <a:off x="9907438" y="3008596"/>
            <a:ext cx="685487" cy="1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98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4DE93-723D-9EA2-1BDB-441857EF2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17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2C0E5C-FA20-21FC-0068-67CFA6DC069B}"/>
              </a:ext>
            </a:extLst>
          </p:cNvPr>
          <p:cNvSpPr/>
          <p:nvPr/>
        </p:nvSpPr>
        <p:spPr bwMode="white">
          <a:xfrm>
            <a:off x="4214083" y="1501377"/>
            <a:ext cx="5788562" cy="39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667F9B-B83B-849D-EF5F-05C4506BD465}"/>
              </a:ext>
            </a:extLst>
          </p:cNvPr>
          <p:cNvSpPr/>
          <p:nvPr/>
        </p:nvSpPr>
        <p:spPr bwMode="white">
          <a:xfrm>
            <a:off x="4985256" y="2112302"/>
            <a:ext cx="2208793" cy="2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787CF3-931D-AEE4-B469-33DD0CB86E1B}"/>
              </a:ext>
            </a:extLst>
          </p:cNvPr>
          <p:cNvSpPr/>
          <p:nvPr/>
        </p:nvSpPr>
        <p:spPr bwMode="white">
          <a:xfrm>
            <a:off x="4985256" y="2541858"/>
            <a:ext cx="1247206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8DE6F3-ECE4-FA0D-5548-0B2FFD3D3891}"/>
              </a:ext>
            </a:extLst>
          </p:cNvPr>
          <p:cNvSpPr/>
          <p:nvPr/>
        </p:nvSpPr>
        <p:spPr bwMode="white">
          <a:xfrm>
            <a:off x="4214083" y="3000051"/>
            <a:ext cx="6826313" cy="45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8D3EBD-3FC5-184F-E2F1-7A1A27AFF0CE}"/>
              </a:ext>
            </a:extLst>
          </p:cNvPr>
          <p:cNvSpPr/>
          <p:nvPr/>
        </p:nvSpPr>
        <p:spPr bwMode="white">
          <a:xfrm>
            <a:off x="4985256" y="3706432"/>
            <a:ext cx="2456330" cy="2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1AC840-2AEC-722F-DA81-E5E832544406}"/>
              </a:ext>
            </a:extLst>
          </p:cNvPr>
          <p:cNvSpPr/>
          <p:nvPr/>
        </p:nvSpPr>
        <p:spPr bwMode="white">
          <a:xfrm>
            <a:off x="4985256" y="4135988"/>
            <a:ext cx="1466181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04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44F32-0236-4D8C-8E7C-5FB54240F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1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7B79C6-B80D-6B52-EFBB-674CAB446D79}"/>
              </a:ext>
            </a:extLst>
          </p:cNvPr>
          <p:cNvSpPr/>
          <p:nvPr/>
        </p:nvSpPr>
        <p:spPr bwMode="white">
          <a:xfrm>
            <a:off x="3776133" y="900001"/>
            <a:ext cx="4903140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5602E6-0B2F-6A2B-16FF-637DAD722565}"/>
              </a:ext>
            </a:extLst>
          </p:cNvPr>
          <p:cNvSpPr/>
          <p:nvPr/>
        </p:nvSpPr>
        <p:spPr bwMode="white">
          <a:xfrm>
            <a:off x="4537785" y="1452665"/>
            <a:ext cx="2104066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40A77A-CFBD-1B57-2A8F-04031E5B098A}"/>
              </a:ext>
            </a:extLst>
          </p:cNvPr>
          <p:cNvSpPr/>
          <p:nvPr/>
        </p:nvSpPr>
        <p:spPr bwMode="white">
          <a:xfrm>
            <a:off x="4537785" y="1881458"/>
            <a:ext cx="125672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77585B-19B5-2D64-E104-13CEC5EE9C53}"/>
              </a:ext>
            </a:extLst>
          </p:cNvPr>
          <p:cNvSpPr/>
          <p:nvPr/>
        </p:nvSpPr>
        <p:spPr bwMode="white">
          <a:xfrm>
            <a:off x="3776133" y="2319779"/>
            <a:ext cx="5131633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33BA16-A5F5-1169-B536-CDC62C7D184B}"/>
              </a:ext>
            </a:extLst>
          </p:cNvPr>
          <p:cNvSpPr/>
          <p:nvPr/>
        </p:nvSpPr>
        <p:spPr bwMode="white">
          <a:xfrm>
            <a:off x="4537785" y="2758100"/>
            <a:ext cx="3075173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27B488-67E5-DCA2-9EDC-B32C06038926}"/>
              </a:ext>
            </a:extLst>
          </p:cNvPr>
          <p:cNvSpPr/>
          <p:nvPr/>
        </p:nvSpPr>
        <p:spPr bwMode="white">
          <a:xfrm>
            <a:off x="4537785" y="3225007"/>
            <a:ext cx="1123438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F86C22-974C-EB61-9B2C-753DC57018CC}"/>
              </a:ext>
            </a:extLst>
          </p:cNvPr>
          <p:cNvSpPr/>
          <p:nvPr/>
        </p:nvSpPr>
        <p:spPr bwMode="white">
          <a:xfrm>
            <a:off x="4537785" y="3653800"/>
            <a:ext cx="1351933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85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238B3-0B15-9291-1186-E992CED1A8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7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CBF64-254E-144B-2F2F-2230B39B46CA}"/>
              </a:ext>
            </a:extLst>
          </p:cNvPr>
          <p:cNvSpPr/>
          <p:nvPr/>
        </p:nvSpPr>
        <p:spPr bwMode="white">
          <a:xfrm>
            <a:off x="1824396" y="3169887"/>
            <a:ext cx="2408727" cy="46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A871CE-B45B-AD24-F991-FA8D74904605}"/>
              </a:ext>
            </a:extLst>
          </p:cNvPr>
          <p:cNvSpPr/>
          <p:nvPr/>
        </p:nvSpPr>
        <p:spPr bwMode="white">
          <a:xfrm>
            <a:off x="1624462" y="3894725"/>
            <a:ext cx="1447202" cy="4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C06722-92D1-8F58-50BD-80FE6D3F86BC}"/>
              </a:ext>
            </a:extLst>
          </p:cNvPr>
          <p:cNvSpPr/>
          <p:nvPr/>
        </p:nvSpPr>
        <p:spPr bwMode="white">
          <a:xfrm>
            <a:off x="1624462" y="4590951"/>
            <a:ext cx="2856198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51268E-0EDA-A21A-A4CC-355B6906B0FD}"/>
              </a:ext>
            </a:extLst>
          </p:cNvPr>
          <p:cNvSpPr/>
          <p:nvPr/>
        </p:nvSpPr>
        <p:spPr bwMode="white">
          <a:xfrm>
            <a:off x="1586380" y="5039206"/>
            <a:ext cx="5331570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7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6D128-6A48-D6C7-2492-99B210FFD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27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6B78E-AB2C-9B8F-723C-6BCF8F674F34}"/>
              </a:ext>
            </a:extLst>
          </p:cNvPr>
          <p:cNvSpPr/>
          <p:nvPr/>
        </p:nvSpPr>
        <p:spPr bwMode="white">
          <a:xfrm>
            <a:off x="1310280" y="2282541"/>
            <a:ext cx="4497688" cy="4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E9BF5-8BD9-0BF2-540C-B68C81BE86A7}"/>
              </a:ext>
            </a:extLst>
          </p:cNvPr>
          <p:cNvSpPr/>
          <p:nvPr/>
        </p:nvSpPr>
        <p:spPr bwMode="white">
          <a:xfrm>
            <a:off x="1110347" y="3016718"/>
            <a:ext cx="1161520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F305F3-17D0-5D92-DF66-70702E5206ED}"/>
              </a:ext>
            </a:extLst>
          </p:cNvPr>
          <p:cNvSpPr/>
          <p:nvPr/>
        </p:nvSpPr>
        <p:spPr bwMode="white">
          <a:xfrm>
            <a:off x="1110347" y="3445782"/>
            <a:ext cx="2580099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5D5BAE-4724-76C8-07E4-FC465D2AC6F6}"/>
              </a:ext>
            </a:extLst>
          </p:cNvPr>
          <p:cNvSpPr/>
          <p:nvPr/>
        </p:nvSpPr>
        <p:spPr bwMode="white">
          <a:xfrm>
            <a:off x="1062742" y="3903451"/>
            <a:ext cx="4457193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29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3376F-7780-1A9D-E69B-35D9DAFBF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520000" cy="396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7A754-D182-03D1-15D6-AF9F6FF8C45D}"/>
              </a:ext>
            </a:extLst>
          </p:cNvPr>
          <p:cNvSpPr/>
          <p:nvPr/>
        </p:nvSpPr>
        <p:spPr bwMode="white">
          <a:xfrm>
            <a:off x="1232714" y="2501616"/>
            <a:ext cx="3246545" cy="55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B11881-C8D4-91A7-0A90-D2E301C6D8E5}"/>
              </a:ext>
            </a:extLst>
          </p:cNvPr>
          <p:cNvSpPr/>
          <p:nvPr/>
        </p:nvSpPr>
        <p:spPr bwMode="white">
          <a:xfrm>
            <a:off x="1004218" y="3252461"/>
            <a:ext cx="1394774" cy="543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E4C333-8F5F-5F4C-AE42-BDA6EEE60A96}"/>
              </a:ext>
            </a:extLst>
          </p:cNvPr>
          <p:cNvSpPr/>
          <p:nvPr/>
        </p:nvSpPr>
        <p:spPr bwMode="white">
          <a:xfrm>
            <a:off x="1004218" y="4024183"/>
            <a:ext cx="2408727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C212A1-1ECA-2678-4B5A-CB7E9CCFDD1C}"/>
              </a:ext>
            </a:extLst>
          </p:cNvPr>
          <p:cNvSpPr/>
          <p:nvPr/>
        </p:nvSpPr>
        <p:spPr bwMode="white">
          <a:xfrm>
            <a:off x="966134" y="4481498"/>
            <a:ext cx="4313177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93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2AF3C-C486-5024-D87E-502AF2697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519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E0AB6B-9B3F-833B-639C-DAB8A48AB3D1}"/>
              </a:ext>
            </a:extLst>
          </p:cNvPr>
          <p:cNvSpPr/>
          <p:nvPr/>
        </p:nvSpPr>
        <p:spPr bwMode="white">
          <a:xfrm>
            <a:off x="903648" y="1997560"/>
            <a:ext cx="4231648" cy="53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4A97B0-8B4C-2BFE-194A-6ED38E738192}"/>
              </a:ext>
            </a:extLst>
          </p:cNvPr>
          <p:cNvSpPr/>
          <p:nvPr/>
        </p:nvSpPr>
        <p:spPr bwMode="white">
          <a:xfrm>
            <a:off x="903647" y="2739824"/>
            <a:ext cx="4046281" cy="53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4BFDE4-3F9B-850C-2089-4ED9B8DFDCCD}"/>
              </a:ext>
            </a:extLst>
          </p:cNvPr>
          <p:cNvSpPr/>
          <p:nvPr/>
        </p:nvSpPr>
        <p:spPr bwMode="white">
          <a:xfrm>
            <a:off x="903648" y="3512321"/>
            <a:ext cx="3551206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5B5CD3-EB36-2C7D-FA03-1FF9C9030B6A}"/>
              </a:ext>
            </a:extLst>
          </p:cNvPr>
          <p:cNvSpPr/>
          <p:nvPr/>
        </p:nvSpPr>
        <p:spPr bwMode="white">
          <a:xfrm>
            <a:off x="903648" y="3970097"/>
            <a:ext cx="5383776" cy="4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02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F3969-61D2-DF2C-DA9F-8B7FD6E7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520000" cy="3397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7A43BB-FB2F-C8D8-D4FC-CB2A9C16EBFB}"/>
              </a:ext>
            </a:extLst>
          </p:cNvPr>
          <p:cNvSpPr/>
          <p:nvPr/>
        </p:nvSpPr>
        <p:spPr bwMode="white">
          <a:xfrm>
            <a:off x="1213672" y="1997560"/>
            <a:ext cx="3633592" cy="5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E8D834-EB33-C178-3757-E25D547A49E0}"/>
              </a:ext>
            </a:extLst>
          </p:cNvPr>
          <p:cNvSpPr/>
          <p:nvPr/>
        </p:nvSpPr>
        <p:spPr bwMode="white">
          <a:xfrm>
            <a:off x="1004218" y="2779089"/>
            <a:ext cx="1180561" cy="47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BA05C6-3C4D-96CD-98FB-16CEB1EDDAB1}"/>
              </a:ext>
            </a:extLst>
          </p:cNvPr>
          <p:cNvSpPr/>
          <p:nvPr/>
        </p:nvSpPr>
        <p:spPr bwMode="white">
          <a:xfrm>
            <a:off x="1004218" y="3494792"/>
            <a:ext cx="2456330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65981F-64EC-3C10-4869-3D1752606C14}"/>
              </a:ext>
            </a:extLst>
          </p:cNvPr>
          <p:cNvSpPr/>
          <p:nvPr/>
        </p:nvSpPr>
        <p:spPr bwMode="white">
          <a:xfrm>
            <a:off x="966134" y="3943298"/>
            <a:ext cx="4889241" cy="36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86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B619E-4A86-1F05-7ECA-021D5CF7CB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520000" cy="393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8017C-F2E5-A57A-97A8-3BEEEF9FA34E}"/>
              </a:ext>
            </a:extLst>
          </p:cNvPr>
          <p:cNvSpPr/>
          <p:nvPr/>
        </p:nvSpPr>
        <p:spPr bwMode="white">
          <a:xfrm>
            <a:off x="3264772" y="1991166"/>
            <a:ext cx="209454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138546-AC51-E541-390C-F1F9C9641AD9}"/>
              </a:ext>
            </a:extLst>
          </p:cNvPr>
          <p:cNvSpPr/>
          <p:nvPr/>
        </p:nvSpPr>
        <p:spPr bwMode="white">
          <a:xfrm>
            <a:off x="5997202" y="1991166"/>
            <a:ext cx="342743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2C16F5-0E53-31CC-7BCF-7E652D147928}"/>
              </a:ext>
            </a:extLst>
          </p:cNvPr>
          <p:cNvSpPr/>
          <p:nvPr/>
        </p:nvSpPr>
        <p:spPr bwMode="white">
          <a:xfrm>
            <a:off x="7539549" y="1991166"/>
            <a:ext cx="485553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10F5B7-BD33-5055-DE55-11F5EFE06D8F}"/>
              </a:ext>
            </a:extLst>
          </p:cNvPr>
          <p:cNvSpPr/>
          <p:nvPr/>
        </p:nvSpPr>
        <p:spPr bwMode="white">
          <a:xfrm>
            <a:off x="3845532" y="2648124"/>
            <a:ext cx="647404" cy="53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249BA5-DE0B-4BAB-815D-1E2D3921B490}"/>
              </a:ext>
            </a:extLst>
          </p:cNvPr>
          <p:cNvSpPr/>
          <p:nvPr/>
        </p:nvSpPr>
        <p:spPr bwMode="white">
          <a:xfrm>
            <a:off x="7034954" y="2800463"/>
            <a:ext cx="485554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3862A1-0097-72C4-0FCF-39745F8BB42B}"/>
              </a:ext>
            </a:extLst>
          </p:cNvPr>
          <p:cNvSpPr/>
          <p:nvPr/>
        </p:nvSpPr>
        <p:spPr bwMode="white">
          <a:xfrm>
            <a:off x="11043152" y="3447899"/>
            <a:ext cx="342743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3E4B6D-DA3F-BCD1-5D91-FD4C85F68484}"/>
              </a:ext>
            </a:extLst>
          </p:cNvPr>
          <p:cNvSpPr/>
          <p:nvPr/>
        </p:nvSpPr>
        <p:spPr bwMode="white">
          <a:xfrm>
            <a:off x="1836673" y="3923956"/>
            <a:ext cx="333223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D59EED-3D5C-D1B9-3429-89C44F933349}"/>
              </a:ext>
            </a:extLst>
          </p:cNvPr>
          <p:cNvSpPr/>
          <p:nvPr/>
        </p:nvSpPr>
        <p:spPr bwMode="white">
          <a:xfrm>
            <a:off x="3083879" y="3923956"/>
            <a:ext cx="352264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80A0C6-B282-94F2-EEC3-5E829505A62B}"/>
              </a:ext>
            </a:extLst>
          </p:cNvPr>
          <p:cNvSpPr/>
          <p:nvPr/>
        </p:nvSpPr>
        <p:spPr bwMode="white">
          <a:xfrm>
            <a:off x="4169234" y="4411097"/>
            <a:ext cx="372357" cy="63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2C8F89-B27A-CB94-F046-ACF8521102D5}"/>
              </a:ext>
            </a:extLst>
          </p:cNvPr>
          <p:cNvSpPr/>
          <p:nvPr/>
        </p:nvSpPr>
        <p:spPr bwMode="white">
          <a:xfrm>
            <a:off x="7130160" y="4571393"/>
            <a:ext cx="352264" cy="2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6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ADD63-DD2E-9412-B96F-8CBAF64B4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80728"/>
            <a:ext cx="11520000" cy="355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4905B-F4E8-EBBE-14B1-7C83460F71BF}"/>
              </a:ext>
            </a:extLst>
          </p:cNvPr>
          <p:cNvSpPr/>
          <p:nvPr/>
        </p:nvSpPr>
        <p:spPr bwMode="white">
          <a:xfrm>
            <a:off x="6955636" y="1142749"/>
            <a:ext cx="780694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001D8-D536-6922-BA68-483E354862C0}"/>
              </a:ext>
            </a:extLst>
          </p:cNvPr>
          <p:cNvSpPr/>
          <p:nvPr/>
        </p:nvSpPr>
        <p:spPr bwMode="white">
          <a:xfrm>
            <a:off x="4661157" y="1619281"/>
            <a:ext cx="704528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22AA0-2E52-0616-0B1F-A4C5450ABB45}"/>
              </a:ext>
            </a:extLst>
          </p:cNvPr>
          <p:cNvSpPr/>
          <p:nvPr/>
        </p:nvSpPr>
        <p:spPr bwMode="white">
          <a:xfrm>
            <a:off x="7345983" y="2067222"/>
            <a:ext cx="875900" cy="2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1DD5EC-C96F-5467-C452-4BEFC02C6625}"/>
              </a:ext>
            </a:extLst>
          </p:cNvPr>
          <p:cNvSpPr/>
          <p:nvPr/>
        </p:nvSpPr>
        <p:spPr bwMode="white">
          <a:xfrm>
            <a:off x="9002578" y="2105345"/>
            <a:ext cx="352264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48E5EA-1E22-CA99-F246-1F6A3DE569B3}"/>
              </a:ext>
            </a:extLst>
          </p:cNvPr>
          <p:cNvSpPr/>
          <p:nvPr/>
        </p:nvSpPr>
        <p:spPr bwMode="white">
          <a:xfrm>
            <a:off x="9545256" y="2581878"/>
            <a:ext cx="637885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B9E2E0-178A-028D-37B7-0630864CCA8A}"/>
              </a:ext>
            </a:extLst>
          </p:cNvPr>
          <p:cNvSpPr/>
          <p:nvPr/>
        </p:nvSpPr>
        <p:spPr bwMode="white">
          <a:xfrm>
            <a:off x="9774270" y="3068960"/>
            <a:ext cx="437431" cy="56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EFBE92-A1F6-C90A-0EFF-06AE629974DD}"/>
              </a:ext>
            </a:extLst>
          </p:cNvPr>
          <p:cNvSpPr/>
          <p:nvPr/>
        </p:nvSpPr>
        <p:spPr bwMode="white">
          <a:xfrm>
            <a:off x="9774270" y="3894859"/>
            <a:ext cx="461836" cy="53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832E5A-8593-1883-C2D9-5BFEAA855C33}"/>
              </a:ext>
            </a:extLst>
          </p:cNvPr>
          <p:cNvSpPr/>
          <p:nvPr/>
        </p:nvSpPr>
        <p:spPr bwMode="white">
          <a:xfrm>
            <a:off x="6727140" y="4040068"/>
            <a:ext cx="342743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7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8A9C9-5075-0173-A709-CFCF37C61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4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5D4E6-EF12-152B-4201-598B73B3031E}"/>
              </a:ext>
            </a:extLst>
          </p:cNvPr>
          <p:cNvSpPr/>
          <p:nvPr/>
        </p:nvSpPr>
        <p:spPr bwMode="white">
          <a:xfrm>
            <a:off x="1595900" y="1529569"/>
            <a:ext cx="352264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53F73-2C2A-7931-5C21-0E8340FC79D0}"/>
              </a:ext>
            </a:extLst>
          </p:cNvPr>
          <p:cNvSpPr/>
          <p:nvPr/>
        </p:nvSpPr>
        <p:spPr bwMode="white">
          <a:xfrm>
            <a:off x="7765289" y="2006516"/>
            <a:ext cx="209454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F8B116-DAFB-0193-987A-AC12FD8F29E5}"/>
              </a:ext>
            </a:extLst>
          </p:cNvPr>
          <p:cNvSpPr/>
          <p:nvPr/>
        </p:nvSpPr>
        <p:spPr bwMode="white">
          <a:xfrm>
            <a:off x="1633983" y="2969949"/>
            <a:ext cx="466512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2D0FC0-A942-01F8-05C1-68E01A3900CA}"/>
              </a:ext>
            </a:extLst>
          </p:cNvPr>
          <p:cNvSpPr/>
          <p:nvPr/>
        </p:nvSpPr>
        <p:spPr bwMode="white">
          <a:xfrm>
            <a:off x="10726214" y="3685369"/>
            <a:ext cx="466512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17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EF54B-C11B-FD11-B1B9-497DDFF38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520000" cy="315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59CB3-204A-7880-4C1A-B521CE8B9F2A}"/>
              </a:ext>
            </a:extLst>
          </p:cNvPr>
          <p:cNvSpPr/>
          <p:nvPr/>
        </p:nvSpPr>
        <p:spPr bwMode="white">
          <a:xfrm>
            <a:off x="11376375" y="1858113"/>
            <a:ext cx="257057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1A2BF2-59E7-3F95-52B3-F898264AE9B1}"/>
              </a:ext>
            </a:extLst>
          </p:cNvPr>
          <p:cNvSpPr/>
          <p:nvPr/>
        </p:nvSpPr>
        <p:spPr bwMode="white">
          <a:xfrm>
            <a:off x="11338293" y="2630594"/>
            <a:ext cx="295140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308894-2A57-B18D-CBBB-5D0D19CEEE16}"/>
              </a:ext>
            </a:extLst>
          </p:cNvPr>
          <p:cNvSpPr/>
          <p:nvPr/>
        </p:nvSpPr>
        <p:spPr bwMode="white">
          <a:xfrm>
            <a:off x="11376375" y="3317244"/>
            <a:ext cx="257057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7A8A78-28EE-4F6F-4DE2-08E024BF6A93}"/>
              </a:ext>
            </a:extLst>
          </p:cNvPr>
          <p:cNvSpPr/>
          <p:nvPr/>
        </p:nvSpPr>
        <p:spPr bwMode="white">
          <a:xfrm>
            <a:off x="11376375" y="3794084"/>
            <a:ext cx="257057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34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F1A0F-325D-4298-D3B5-8A5667E7B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1520000" cy="345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6AE8E1-1E3C-874D-3865-6AF1E1025BAE}"/>
              </a:ext>
            </a:extLst>
          </p:cNvPr>
          <p:cNvSpPr/>
          <p:nvPr/>
        </p:nvSpPr>
        <p:spPr bwMode="white">
          <a:xfrm>
            <a:off x="11131250" y="1301590"/>
            <a:ext cx="257057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C6B12-0B8D-FC48-F806-2FCD9B440589}"/>
              </a:ext>
            </a:extLst>
          </p:cNvPr>
          <p:cNvSpPr/>
          <p:nvPr/>
        </p:nvSpPr>
        <p:spPr bwMode="white">
          <a:xfrm>
            <a:off x="11131250" y="1778127"/>
            <a:ext cx="257057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AB1FC0-AB54-C4C7-FB6D-6497D0E1A531}"/>
              </a:ext>
            </a:extLst>
          </p:cNvPr>
          <p:cNvSpPr/>
          <p:nvPr/>
        </p:nvSpPr>
        <p:spPr bwMode="white">
          <a:xfrm>
            <a:off x="11131250" y="2416687"/>
            <a:ext cx="266578" cy="2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296E56-4B24-CD7C-3E8A-F4FBE4121923}"/>
              </a:ext>
            </a:extLst>
          </p:cNvPr>
          <p:cNvSpPr/>
          <p:nvPr/>
        </p:nvSpPr>
        <p:spPr bwMode="white">
          <a:xfrm>
            <a:off x="11131250" y="3045717"/>
            <a:ext cx="257057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D6B9D6-D11C-3DA3-B14F-DF9AEF80BCE7}"/>
              </a:ext>
            </a:extLst>
          </p:cNvPr>
          <p:cNvSpPr/>
          <p:nvPr/>
        </p:nvSpPr>
        <p:spPr bwMode="white">
          <a:xfrm>
            <a:off x="11131250" y="3522254"/>
            <a:ext cx="257057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F34E66-90BB-C626-AC91-D067ABBD4D64}"/>
              </a:ext>
            </a:extLst>
          </p:cNvPr>
          <p:cNvSpPr/>
          <p:nvPr/>
        </p:nvSpPr>
        <p:spPr bwMode="white">
          <a:xfrm>
            <a:off x="11131250" y="4151284"/>
            <a:ext cx="257057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59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C0E8E-2CC2-11BF-78BC-978C06B6B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47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70411-34E5-E0CF-4ADE-D5C5C04CDA34}"/>
              </a:ext>
            </a:extLst>
          </p:cNvPr>
          <p:cNvSpPr/>
          <p:nvPr/>
        </p:nvSpPr>
        <p:spPr bwMode="white">
          <a:xfrm>
            <a:off x="2388871" y="2091350"/>
            <a:ext cx="247537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C926D4-B85F-8C20-E67F-6A8C0B8FD890}"/>
              </a:ext>
            </a:extLst>
          </p:cNvPr>
          <p:cNvSpPr/>
          <p:nvPr/>
        </p:nvSpPr>
        <p:spPr bwMode="white">
          <a:xfrm>
            <a:off x="7853731" y="3045084"/>
            <a:ext cx="247537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D76EE0-35A5-921E-BB64-C6E82715F6C2}"/>
              </a:ext>
            </a:extLst>
          </p:cNvPr>
          <p:cNvSpPr/>
          <p:nvPr/>
        </p:nvSpPr>
        <p:spPr bwMode="white">
          <a:xfrm>
            <a:off x="9748342" y="4151416"/>
            <a:ext cx="238016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09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C25A0-3449-ECF9-2149-776D7D6A3C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1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EAD06-CBB8-3BA4-B446-A91FE4CA179D}"/>
              </a:ext>
            </a:extLst>
          </p:cNvPr>
          <p:cNvSpPr/>
          <p:nvPr/>
        </p:nvSpPr>
        <p:spPr bwMode="white">
          <a:xfrm>
            <a:off x="8907768" y="1252346"/>
            <a:ext cx="257057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AF28DD-53C3-7A18-0095-F3181C019776}"/>
              </a:ext>
            </a:extLst>
          </p:cNvPr>
          <p:cNvSpPr/>
          <p:nvPr/>
        </p:nvSpPr>
        <p:spPr bwMode="white">
          <a:xfrm>
            <a:off x="8050909" y="2366524"/>
            <a:ext cx="238016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34739-D5EB-563A-5CDE-D668CB3687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4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18867-5100-F52D-36D6-7A49A21C3913}"/>
              </a:ext>
            </a:extLst>
          </p:cNvPr>
          <p:cNvSpPr/>
          <p:nvPr/>
        </p:nvSpPr>
        <p:spPr bwMode="white">
          <a:xfrm>
            <a:off x="1631504" y="2814045"/>
            <a:ext cx="1944693" cy="46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6F4042-258E-B761-F38C-E22BCCD47C11}"/>
              </a:ext>
            </a:extLst>
          </p:cNvPr>
          <p:cNvSpPr/>
          <p:nvPr/>
        </p:nvSpPr>
        <p:spPr bwMode="white">
          <a:xfrm>
            <a:off x="5404164" y="2708921"/>
            <a:ext cx="1267900" cy="5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BFEDA0-2153-0ACA-E84A-8233EF2605E3}"/>
              </a:ext>
            </a:extLst>
          </p:cNvPr>
          <p:cNvSpPr/>
          <p:nvPr/>
        </p:nvSpPr>
        <p:spPr bwMode="white">
          <a:xfrm>
            <a:off x="8400256" y="2814045"/>
            <a:ext cx="2611578" cy="46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2DB785-2239-E2EF-BE6E-A1C8F7BC68A4}"/>
              </a:ext>
            </a:extLst>
          </p:cNvPr>
          <p:cNvSpPr/>
          <p:nvPr/>
        </p:nvSpPr>
        <p:spPr bwMode="white">
          <a:xfrm>
            <a:off x="5404164" y="3459978"/>
            <a:ext cx="707925" cy="55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EBE163-B91C-4E39-CAB4-294327CD0E3D}"/>
              </a:ext>
            </a:extLst>
          </p:cNvPr>
          <p:cNvSpPr/>
          <p:nvPr/>
        </p:nvSpPr>
        <p:spPr bwMode="white">
          <a:xfrm>
            <a:off x="8555504" y="3652035"/>
            <a:ext cx="752133" cy="1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7996F6-6535-D897-C536-06CD2F35340F}"/>
              </a:ext>
            </a:extLst>
          </p:cNvPr>
          <p:cNvSpPr/>
          <p:nvPr/>
        </p:nvSpPr>
        <p:spPr bwMode="white">
          <a:xfrm>
            <a:off x="1631504" y="3518719"/>
            <a:ext cx="504056" cy="46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FE95DB-80B9-88E8-CF8A-0E2D5247C8C5}"/>
              </a:ext>
            </a:extLst>
          </p:cNvPr>
          <p:cNvSpPr/>
          <p:nvPr/>
        </p:nvSpPr>
        <p:spPr bwMode="white">
          <a:xfrm>
            <a:off x="8555504" y="4232915"/>
            <a:ext cx="380827" cy="1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53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2023-08-25T04:05:07Z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