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47917-1704-16EF-3336-504D8D1B2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242193"/>
            <a:ext cx="11520000" cy="237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05C08-BB39-09BF-40A9-0700500F4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4B9F2-F29A-A2A3-AA5F-90CAD32B35B9}"/>
              </a:ext>
            </a:extLst>
          </p:cNvPr>
          <p:cNvSpPr/>
          <p:nvPr/>
        </p:nvSpPr>
        <p:spPr bwMode="white">
          <a:xfrm>
            <a:off x="681916" y="1787340"/>
            <a:ext cx="3109827" cy="54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6158E0-F98F-D652-7762-87E8E8E5C9D1}"/>
              </a:ext>
            </a:extLst>
          </p:cNvPr>
          <p:cNvSpPr/>
          <p:nvPr/>
        </p:nvSpPr>
        <p:spPr bwMode="white">
          <a:xfrm>
            <a:off x="4655840" y="1787340"/>
            <a:ext cx="1605184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F75C21-F81A-94DD-8F45-4F44D00BDF79}"/>
              </a:ext>
            </a:extLst>
          </p:cNvPr>
          <p:cNvSpPr/>
          <p:nvPr/>
        </p:nvSpPr>
        <p:spPr bwMode="white">
          <a:xfrm>
            <a:off x="8279404" y="1787340"/>
            <a:ext cx="2446809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451EDD-E3B9-D546-5E85-52DD45ABA23D}"/>
              </a:ext>
            </a:extLst>
          </p:cNvPr>
          <p:cNvSpPr/>
          <p:nvPr/>
        </p:nvSpPr>
        <p:spPr bwMode="white">
          <a:xfrm>
            <a:off x="681917" y="2598350"/>
            <a:ext cx="1228165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75242C-24B5-E7E7-DA2A-146A509341B2}"/>
              </a:ext>
            </a:extLst>
          </p:cNvPr>
          <p:cNvSpPr/>
          <p:nvPr/>
        </p:nvSpPr>
        <p:spPr bwMode="white">
          <a:xfrm>
            <a:off x="4655840" y="2464772"/>
            <a:ext cx="1014903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A0EAE8-E4EB-E2B5-8249-045859C8E113}"/>
              </a:ext>
            </a:extLst>
          </p:cNvPr>
          <p:cNvSpPr/>
          <p:nvPr/>
        </p:nvSpPr>
        <p:spPr bwMode="white">
          <a:xfrm>
            <a:off x="8279404" y="2598350"/>
            <a:ext cx="866380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ABD6731-9DAC-DF3B-C61B-D4D894588CDE}"/>
              </a:ext>
            </a:extLst>
          </p:cNvPr>
          <p:cNvSpPr/>
          <p:nvPr/>
        </p:nvSpPr>
        <p:spPr bwMode="white">
          <a:xfrm>
            <a:off x="681917" y="3285323"/>
            <a:ext cx="533157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38E8D5-EFB8-3A22-120E-FC941197D0A0}"/>
              </a:ext>
            </a:extLst>
          </p:cNvPr>
          <p:cNvSpPr/>
          <p:nvPr/>
        </p:nvSpPr>
        <p:spPr bwMode="white">
          <a:xfrm>
            <a:off x="8279404" y="3285323"/>
            <a:ext cx="628363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543B915-5932-97F5-E302-A16FF166311C}"/>
              </a:ext>
            </a:extLst>
          </p:cNvPr>
          <p:cNvSpPr/>
          <p:nvPr/>
        </p:nvSpPr>
        <p:spPr bwMode="white">
          <a:xfrm>
            <a:off x="4655840" y="3142203"/>
            <a:ext cx="462705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7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26F7A-5916-70E0-C1CE-82D26C7AA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2E323-B793-C2E3-9867-01A9F01ACC34}"/>
              </a:ext>
            </a:extLst>
          </p:cNvPr>
          <p:cNvSpPr/>
          <p:nvPr/>
        </p:nvSpPr>
        <p:spPr bwMode="white">
          <a:xfrm>
            <a:off x="1729190" y="3018010"/>
            <a:ext cx="1485223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975C22-BA87-BA3E-9A6A-5F3BD68783BF}"/>
              </a:ext>
            </a:extLst>
          </p:cNvPr>
          <p:cNvSpPr/>
          <p:nvPr/>
        </p:nvSpPr>
        <p:spPr bwMode="white">
          <a:xfrm>
            <a:off x="7680176" y="3018010"/>
            <a:ext cx="1781732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760515-CE26-96A7-154D-8FA9D31F8D70}"/>
              </a:ext>
            </a:extLst>
          </p:cNvPr>
          <p:cNvSpPr/>
          <p:nvPr/>
        </p:nvSpPr>
        <p:spPr bwMode="white">
          <a:xfrm>
            <a:off x="1519735" y="3695392"/>
            <a:ext cx="1104396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42D15-0B5E-9E46-CCCC-B85701E89F9D}"/>
              </a:ext>
            </a:extLst>
          </p:cNvPr>
          <p:cNvSpPr/>
          <p:nvPr/>
        </p:nvSpPr>
        <p:spPr bwMode="white">
          <a:xfrm>
            <a:off x="7498710" y="3695392"/>
            <a:ext cx="1405602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B36997-D372-3B6B-7871-1EF330B7A003}"/>
              </a:ext>
            </a:extLst>
          </p:cNvPr>
          <p:cNvSpPr/>
          <p:nvPr/>
        </p:nvSpPr>
        <p:spPr bwMode="white">
          <a:xfrm>
            <a:off x="1519735" y="4382315"/>
            <a:ext cx="1085355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49C8C0-459E-FFE1-26FF-C484A53713B4}"/>
              </a:ext>
            </a:extLst>
          </p:cNvPr>
          <p:cNvSpPr/>
          <p:nvPr/>
        </p:nvSpPr>
        <p:spPr bwMode="white">
          <a:xfrm>
            <a:off x="7498710" y="4372774"/>
            <a:ext cx="1228165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CC45F-CEBC-8552-503D-8C60DF050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9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373A5-677D-918A-7F9F-C749E8831EC7}"/>
              </a:ext>
            </a:extLst>
          </p:cNvPr>
          <p:cNvSpPr/>
          <p:nvPr/>
        </p:nvSpPr>
        <p:spPr bwMode="white">
          <a:xfrm>
            <a:off x="1511764" y="2719444"/>
            <a:ext cx="2427768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87E588-FA97-2D44-11C8-1FAECE611518}"/>
              </a:ext>
            </a:extLst>
          </p:cNvPr>
          <p:cNvSpPr/>
          <p:nvPr/>
        </p:nvSpPr>
        <p:spPr bwMode="white">
          <a:xfrm>
            <a:off x="1311830" y="3405614"/>
            <a:ext cx="818776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CD065-8F24-BB4F-6D25-6BAD84E69745}"/>
              </a:ext>
            </a:extLst>
          </p:cNvPr>
          <p:cNvSpPr/>
          <p:nvPr/>
        </p:nvSpPr>
        <p:spPr bwMode="white">
          <a:xfrm>
            <a:off x="1311830" y="4053663"/>
            <a:ext cx="224687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43F14A-EDD6-3E49-CC26-8138BB2DFC71}"/>
              </a:ext>
            </a:extLst>
          </p:cNvPr>
          <p:cNvSpPr/>
          <p:nvPr/>
        </p:nvSpPr>
        <p:spPr bwMode="white">
          <a:xfrm>
            <a:off x="1273748" y="4463458"/>
            <a:ext cx="4941668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8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4FE34-8842-E42B-EF48-E4E2ED8D9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6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AA8DA-7776-CED7-7671-C5B91CD1F3AC}"/>
              </a:ext>
            </a:extLst>
          </p:cNvPr>
          <p:cNvSpPr/>
          <p:nvPr/>
        </p:nvSpPr>
        <p:spPr bwMode="white">
          <a:xfrm>
            <a:off x="1310280" y="1730588"/>
            <a:ext cx="2760991" cy="4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19471-E1F5-BC9E-CBEC-CE584B7E55A6}"/>
              </a:ext>
            </a:extLst>
          </p:cNvPr>
          <p:cNvSpPr/>
          <p:nvPr/>
        </p:nvSpPr>
        <p:spPr bwMode="white">
          <a:xfrm>
            <a:off x="1091305" y="2408425"/>
            <a:ext cx="1218644" cy="4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6CD11-E881-55D1-10BD-EDF168327706}"/>
              </a:ext>
            </a:extLst>
          </p:cNvPr>
          <p:cNvSpPr/>
          <p:nvPr/>
        </p:nvSpPr>
        <p:spPr bwMode="white">
          <a:xfrm>
            <a:off x="1091305" y="3057620"/>
            <a:ext cx="2370644" cy="2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9FA8DE-EFB9-9CF4-F2EB-B71C623337E1}"/>
              </a:ext>
            </a:extLst>
          </p:cNvPr>
          <p:cNvSpPr/>
          <p:nvPr/>
        </p:nvSpPr>
        <p:spPr bwMode="white">
          <a:xfrm>
            <a:off x="1053222" y="3458594"/>
            <a:ext cx="4394705" cy="2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4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21242-33F3-0B6A-DF10-802A61D0D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87C52-B90E-2221-9C9B-ED5DEAD4128E}"/>
              </a:ext>
            </a:extLst>
          </p:cNvPr>
          <p:cNvSpPr/>
          <p:nvPr/>
        </p:nvSpPr>
        <p:spPr bwMode="white">
          <a:xfrm>
            <a:off x="1215074" y="2121819"/>
            <a:ext cx="2532495" cy="46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AC007B-AFC5-5B6A-A803-B02200FC35DD}"/>
              </a:ext>
            </a:extLst>
          </p:cNvPr>
          <p:cNvSpPr/>
          <p:nvPr/>
        </p:nvSpPr>
        <p:spPr bwMode="white">
          <a:xfrm>
            <a:off x="1024660" y="2799547"/>
            <a:ext cx="1182907" cy="48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7BD5F-0DF5-52BE-D2FC-7CA254599ED3}"/>
              </a:ext>
            </a:extLst>
          </p:cNvPr>
          <p:cNvSpPr/>
          <p:nvPr/>
        </p:nvSpPr>
        <p:spPr bwMode="white">
          <a:xfrm>
            <a:off x="1024661" y="3448639"/>
            <a:ext cx="2237355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9821E4-35B4-35C8-2296-B62AB94F1666}"/>
              </a:ext>
            </a:extLst>
          </p:cNvPr>
          <p:cNvSpPr/>
          <p:nvPr/>
        </p:nvSpPr>
        <p:spPr bwMode="white">
          <a:xfrm>
            <a:off x="977057" y="3859094"/>
            <a:ext cx="4614887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79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20D80-6498-94ED-6DF3-72962B070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3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440ED-81BF-F658-6710-0EC1390E1AF6}"/>
              </a:ext>
            </a:extLst>
          </p:cNvPr>
          <p:cNvSpPr/>
          <p:nvPr/>
        </p:nvSpPr>
        <p:spPr bwMode="white">
          <a:xfrm>
            <a:off x="1281718" y="2156815"/>
            <a:ext cx="3374121" cy="44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B7127-5F2D-C0C4-EE81-C981F80A1E46}"/>
              </a:ext>
            </a:extLst>
          </p:cNvPr>
          <p:cNvSpPr/>
          <p:nvPr/>
        </p:nvSpPr>
        <p:spPr bwMode="white">
          <a:xfrm>
            <a:off x="1091305" y="2823309"/>
            <a:ext cx="1704198" cy="4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A15EA-2083-3FB3-73CC-6F9BAD089049}"/>
              </a:ext>
            </a:extLst>
          </p:cNvPr>
          <p:cNvSpPr/>
          <p:nvPr/>
        </p:nvSpPr>
        <p:spPr bwMode="white">
          <a:xfrm>
            <a:off x="1091305" y="3470759"/>
            <a:ext cx="2246876" cy="2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18869A-E653-D485-4B28-85F7D342A551}"/>
              </a:ext>
            </a:extLst>
          </p:cNvPr>
          <p:cNvSpPr/>
          <p:nvPr/>
        </p:nvSpPr>
        <p:spPr bwMode="white">
          <a:xfrm>
            <a:off x="1053223" y="3870654"/>
            <a:ext cx="3602616" cy="35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3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5597F-A1F7-8955-9FB5-83B6B0A46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C4CD9-5EB1-D3CD-D781-2C672E6D07AD}"/>
              </a:ext>
            </a:extLst>
          </p:cNvPr>
          <p:cNvSpPr/>
          <p:nvPr/>
        </p:nvSpPr>
        <p:spPr bwMode="white">
          <a:xfrm>
            <a:off x="1281719" y="1757795"/>
            <a:ext cx="3417917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44DB2D-E10D-5E03-22F9-7CD7AA6A7C65}"/>
              </a:ext>
            </a:extLst>
          </p:cNvPr>
          <p:cNvSpPr/>
          <p:nvPr/>
        </p:nvSpPr>
        <p:spPr bwMode="white">
          <a:xfrm>
            <a:off x="1043703" y="2434500"/>
            <a:ext cx="1532826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75DE6C-3C05-E011-A8FE-1DD9B3F9246D}"/>
              </a:ext>
            </a:extLst>
          </p:cNvPr>
          <p:cNvSpPr/>
          <p:nvPr/>
        </p:nvSpPr>
        <p:spPr bwMode="white">
          <a:xfrm>
            <a:off x="1043702" y="3111205"/>
            <a:ext cx="2180231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DB81BF-62AF-331A-B91E-4F736F7E31FB}"/>
              </a:ext>
            </a:extLst>
          </p:cNvPr>
          <p:cNvSpPr/>
          <p:nvPr/>
        </p:nvSpPr>
        <p:spPr bwMode="white">
          <a:xfrm>
            <a:off x="1043702" y="3787910"/>
            <a:ext cx="3655934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83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1C19B-2DC7-0806-A5C4-525A993FB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0C863-CE59-E55F-64B7-DAA2E3A60F63}"/>
              </a:ext>
            </a:extLst>
          </p:cNvPr>
          <p:cNvSpPr/>
          <p:nvPr/>
        </p:nvSpPr>
        <p:spPr bwMode="white">
          <a:xfrm>
            <a:off x="1234114" y="2198396"/>
            <a:ext cx="2629637" cy="46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7840C-ACC9-F0F8-93A4-F6FEC2E2218D}"/>
              </a:ext>
            </a:extLst>
          </p:cNvPr>
          <p:cNvSpPr/>
          <p:nvPr/>
        </p:nvSpPr>
        <p:spPr bwMode="white">
          <a:xfrm>
            <a:off x="1024661" y="2876235"/>
            <a:ext cx="1110899" cy="49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26A0D0-EC0E-2128-A93F-5559344539FB}"/>
              </a:ext>
            </a:extLst>
          </p:cNvPr>
          <p:cNvSpPr/>
          <p:nvPr/>
        </p:nvSpPr>
        <p:spPr bwMode="white">
          <a:xfrm>
            <a:off x="1024661" y="3525433"/>
            <a:ext cx="240704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174FC3-4CDB-B924-D6A4-BB7BDAA714DC}"/>
              </a:ext>
            </a:extLst>
          </p:cNvPr>
          <p:cNvSpPr/>
          <p:nvPr/>
        </p:nvSpPr>
        <p:spPr bwMode="white">
          <a:xfrm>
            <a:off x="5418446" y="2308186"/>
            <a:ext cx="2477754" cy="3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CD7966-64F0-C7FE-0653-1676CAB04E9B}"/>
              </a:ext>
            </a:extLst>
          </p:cNvPr>
          <p:cNvSpPr/>
          <p:nvPr/>
        </p:nvSpPr>
        <p:spPr bwMode="white">
          <a:xfrm>
            <a:off x="977056" y="3926409"/>
            <a:ext cx="4686895" cy="39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174FC3-4CDB-B924-D6A4-BB7BDAA714DC}"/>
              </a:ext>
            </a:extLst>
          </p:cNvPr>
          <p:cNvSpPr/>
          <p:nvPr/>
        </p:nvSpPr>
        <p:spPr bwMode="white">
          <a:xfrm>
            <a:off x="5241123" y="3014666"/>
            <a:ext cx="2477754" cy="3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174FC3-4CDB-B924-D6A4-BB7BDAA714DC}"/>
              </a:ext>
            </a:extLst>
          </p:cNvPr>
          <p:cNvSpPr/>
          <p:nvPr/>
        </p:nvSpPr>
        <p:spPr bwMode="white">
          <a:xfrm>
            <a:off x="5241123" y="3487244"/>
            <a:ext cx="2477754" cy="3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D3338-17C5-DFFB-E51A-3F40FAE13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508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2A8EAD-1EE6-77B8-46C7-286BFF4AD46A}"/>
              </a:ext>
            </a:extLst>
          </p:cNvPr>
          <p:cNvSpPr/>
          <p:nvPr/>
        </p:nvSpPr>
        <p:spPr bwMode="white">
          <a:xfrm>
            <a:off x="1460004" y="3800442"/>
            <a:ext cx="2979966" cy="4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A3871-F44D-D629-D190-EA1F66F65D61}"/>
              </a:ext>
            </a:extLst>
          </p:cNvPr>
          <p:cNvSpPr/>
          <p:nvPr/>
        </p:nvSpPr>
        <p:spPr bwMode="white">
          <a:xfrm>
            <a:off x="5363475" y="3867124"/>
            <a:ext cx="4065322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7FFA54-1284-2A43-F1AF-09CAAB6A2CC1}"/>
              </a:ext>
            </a:extLst>
          </p:cNvPr>
          <p:cNvSpPr/>
          <p:nvPr/>
        </p:nvSpPr>
        <p:spPr bwMode="white">
          <a:xfrm>
            <a:off x="6220334" y="4267219"/>
            <a:ext cx="3227504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FFA9B7-ED91-EEF0-7BC9-7F00034DBC54}"/>
              </a:ext>
            </a:extLst>
          </p:cNvPr>
          <p:cNvSpPr/>
          <p:nvPr/>
        </p:nvSpPr>
        <p:spPr bwMode="white">
          <a:xfrm>
            <a:off x="2345425" y="4457740"/>
            <a:ext cx="1608991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E0C238-424B-28B9-71EC-905FC82685E7}"/>
              </a:ext>
            </a:extLst>
          </p:cNvPr>
          <p:cNvSpPr/>
          <p:nvPr/>
        </p:nvSpPr>
        <p:spPr bwMode="white">
          <a:xfrm>
            <a:off x="2345425" y="4867360"/>
            <a:ext cx="875900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877D42-BBE0-A57C-12EC-ADE5DEEE63FB}"/>
              </a:ext>
            </a:extLst>
          </p:cNvPr>
          <p:cNvSpPr/>
          <p:nvPr/>
        </p:nvSpPr>
        <p:spPr bwMode="white">
          <a:xfrm>
            <a:off x="6210814" y="4686365"/>
            <a:ext cx="3100946" cy="4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9FB059-D081-BF3E-8DFD-CDBD3718FEA6}"/>
              </a:ext>
            </a:extLst>
          </p:cNvPr>
          <p:cNvSpPr/>
          <p:nvPr/>
        </p:nvSpPr>
        <p:spPr bwMode="white">
          <a:xfrm>
            <a:off x="2345425" y="5248403"/>
            <a:ext cx="1209123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F0C5344-80D0-32CD-49B0-1111EC83A899}"/>
              </a:ext>
            </a:extLst>
          </p:cNvPr>
          <p:cNvSpPr/>
          <p:nvPr/>
        </p:nvSpPr>
        <p:spPr bwMode="white">
          <a:xfrm>
            <a:off x="7667475" y="5372242"/>
            <a:ext cx="695008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6C12C4-2C58-ED71-3080-978208B05368}"/>
              </a:ext>
            </a:extLst>
          </p:cNvPr>
          <p:cNvSpPr/>
          <p:nvPr/>
        </p:nvSpPr>
        <p:spPr bwMode="white">
          <a:xfrm>
            <a:off x="1460004" y="5743758"/>
            <a:ext cx="3094214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0C5344-80D0-32CD-49B0-1111EC83A899}"/>
              </a:ext>
            </a:extLst>
          </p:cNvPr>
          <p:cNvSpPr/>
          <p:nvPr/>
        </p:nvSpPr>
        <p:spPr bwMode="white">
          <a:xfrm>
            <a:off x="10679912" y="3705181"/>
            <a:ext cx="1271464" cy="1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51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BB1E1-7A5B-B20F-A012-35B4A2BEC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37DB2-0995-9F56-F94A-DBAFC25929DB}"/>
              </a:ext>
            </a:extLst>
          </p:cNvPr>
          <p:cNvSpPr/>
          <p:nvPr/>
        </p:nvSpPr>
        <p:spPr bwMode="white">
          <a:xfrm>
            <a:off x="2700297" y="1672313"/>
            <a:ext cx="49507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BE324-D3B2-76D0-675E-3765410AC850}"/>
              </a:ext>
            </a:extLst>
          </p:cNvPr>
          <p:cNvSpPr/>
          <p:nvPr/>
        </p:nvSpPr>
        <p:spPr bwMode="white">
          <a:xfrm>
            <a:off x="8260363" y="1672313"/>
            <a:ext cx="35226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3EABB-9981-A093-A2CF-CDDD903FBE94}"/>
              </a:ext>
            </a:extLst>
          </p:cNvPr>
          <p:cNvSpPr/>
          <p:nvPr/>
        </p:nvSpPr>
        <p:spPr bwMode="white">
          <a:xfrm>
            <a:off x="2795504" y="2444626"/>
            <a:ext cx="63788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A54E9-7563-BC12-10CF-CAA83EE17840}"/>
              </a:ext>
            </a:extLst>
          </p:cNvPr>
          <p:cNvSpPr/>
          <p:nvPr/>
        </p:nvSpPr>
        <p:spPr bwMode="white">
          <a:xfrm>
            <a:off x="8250842" y="2444626"/>
            <a:ext cx="35226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C4871-A139-2868-9206-2874FE76A7A9}"/>
              </a:ext>
            </a:extLst>
          </p:cNvPr>
          <p:cNvSpPr/>
          <p:nvPr/>
        </p:nvSpPr>
        <p:spPr bwMode="white">
          <a:xfrm>
            <a:off x="3157289" y="3216939"/>
            <a:ext cx="342743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99E6B5-D8B4-0C03-ABD6-F22E5865BF97}"/>
              </a:ext>
            </a:extLst>
          </p:cNvPr>
          <p:cNvSpPr/>
          <p:nvPr/>
        </p:nvSpPr>
        <p:spPr bwMode="white">
          <a:xfrm>
            <a:off x="5735960" y="3068960"/>
            <a:ext cx="258485" cy="51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E5A291-32DF-E2ED-5042-F7717A275743}"/>
              </a:ext>
            </a:extLst>
          </p:cNvPr>
          <p:cNvSpPr/>
          <p:nvPr/>
        </p:nvSpPr>
        <p:spPr bwMode="white">
          <a:xfrm>
            <a:off x="3785652" y="3960648"/>
            <a:ext cx="685487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0E20E6-0CD9-E755-C53B-A7BE30F6F18D}"/>
              </a:ext>
            </a:extLst>
          </p:cNvPr>
          <p:cNvSpPr/>
          <p:nvPr/>
        </p:nvSpPr>
        <p:spPr bwMode="white">
          <a:xfrm>
            <a:off x="5394644" y="3960648"/>
            <a:ext cx="685487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0E20E6-0CD9-E755-C53B-A7BE30F6F18D}"/>
              </a:ext>
            </a:extLst>
          </p:cNvPr>
          <p:cNvSpPr/>
          <p:nvPr/>
        </p:nvSpPr>
        <p:spPr bwMode="white">
          <a:xfrm>
            <a:off x="2464087" y="5373216"/>
            <a:ext cx="24753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0E20E6-0CD9-E755-C53B-A7BE30F6F18D}"/>
              </a:ext>
            </a:extLst>
          </p:cNvPr>
          <p:cNvSpPr/>
          <p:nvPr/>
        </p:nvSpPr>
        <p:spPr bwMode="white">
          <a:xfrm>
            <a:off x="5663952" y="5373216"/>
            <a:ext cx="31954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40E20E6-0CD9-E755-C53B-A7BE30F6F18D}"/>
              </a:ext>
            </a:extLst>
          </p:cNvPr>
          <p:cNvSpPr/>
          <p:nvPr/>
        </p:nvSpPr>
        <p:spPr bwMode="white">
          <a:xfrm>
            <a:off x="8976320" y="5373216"/>
            <a:ext cx="36004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8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B7104-132D-DDAC-D167-A6A38B39C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8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9A721-8861-020B-AE12-B794C3921012}"/>
              </a:ext>
            </a:extLst>
          </p:cNvPr>
          <p:cNvSpPr/>
          <p:nvPr/>
        </p:nvSpPr>
        <p:spPr bwMode="white">
          <a:xfrm>
            <a:off x="7608168" y="980728"/>
            <a:ext cx="500472" cy="6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5B63E-14BF-832A-275E-9C1D48D7AFD0}"/>
              </a:ext>
            </a:extLst>
          </p:cNvPr>
          <p:cNvSpPr/>
          <p:nvPr/>
        </p:nvSpPr>
        <p:spPr bwMode="white">
          <a:xfrm>
            <a:off x="1343472" y="1814712"/>
            <a:ext cx="413479" cy="5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1A9B6B-0F30-A88B-18D5-9C6DEB63A6DD}"/>
              </a:ext>
            </a:extLst>
          </p:cNvPr>
          <p:cNvSpPr/>
          <p:nvPr/>
        </p:nvSpPr>
        <p:spPr bwMode="white">
          <a:xfrm>
            <a:off x="5159896" y="1801897"/>
            <a:ext cx="406754" cy="61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5FDC97-528C-5878-29CF-095E34DFD4BA}"/>
              </a:ext>
            </a:extLst>
          </p:cNvPr>
          <p:cNvSpPr/>
          <p:nvPr/>
        </p:nvSpPr>
        <p:spPr bwMode="white">
          <a:xfrm>
            <a:off x="6096000" y="2578167"/>
            <a:ext cx="356867" cy="62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22D5A9-AFEA-4513-D872-D45FA05644A6}"/>
              </a:ext>
            </a:extLst>
          </p:cNvPr>
          <p:cNvSpPr/>
          <p:nvPr/>
        </p:nvSpPr>
        <p:spPr bwMode="white">
          <a:xfrm>
            <a:off x="8390195" y="2578167"/>
            <a:ext cx="495074" cy="61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EE5F7F-A1C1-11CE-BEBC-B5B04C584E66}"/>
              </a:ext>
            </a:extLst>
          </p:cNvPr>
          <p:cNvSpPr/>
          <p:nvPr/>
        </p:nvSpPr>
        <p:spPr bwMode="white">
          <a:xfrm>
            <a:off x="8885269" y="3356992"/>
            <a:ext cx="443476" cy="57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5F4D8B-9FA8-91DF-6F77-C8021736C9B6}"/>
              </a:ext>
            </a:extLst>
          </p:cNvPr>
          <p:cNvSpPr/>
          <p:nvPr/>
        </p:nvSpPr>
        <p:spPr bwMode="white">
          <a:xfrm>
            <a:off x="1991544" y="4077072"/>
            <a:ext cx="342138" cy="6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6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586B8-88FE-05DC-DAAF-0CFC60951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5C28B-81A3-1B3A-215B-E9250360091A}"/>
              </a:ext>
            </a:extLst>
          </p:cNvPr>
          <p:cNvSpPr/>
          <p:nvPr/>
        </p:nvSpPr>
        <p:spPr bwMode="white">
          <a:xfrm>
            <a:off x="9128325" y="980728"/>
            <a:ext cx="445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EB5E4-8492-B210-B2AD-C1683084A0A5}"/>
              </a:ext>
            </a:extLst>
          </p:cNvPr>
          <p:cNvSpPr/>
          <p:nvPr/>
        </p:nvSpPr>
        <p:spPr bwMode="white">
          <a:xfrm>
            <a:off x="2783632" y="2564904"/>
            <a:ext cx="416019" cy="58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76A9C0-CAB2-B899-4157-2C5CF30168E6}"/>
              </a:ext>
            </a:extLst>
          </p:cNvPr>
          <p:cNvSpPr/>
          <p:nvPr/>
        </p:nvSpPr>
        <p:spPr bwMode="white">
          <a:xfrm>
            <a:off x="6061090" y="2708943"/>
            <a:ext cx="466512" cy="21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8554D4-09F4-21DB-A0BC-5E3ED112581A}"/>
              </a:ext>
            </a:extLst>
          </p:cNvPr>
          <p:cNvSpPr/>
          <p:nvPr/>
        </p:nvSpPr>
        <p:spPr bwMode="white">
          <a:xfrm>
            <a:off x="9374280" y="3546769"/>
            <a:ext cx="199933" cy="15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151FFD-3015-E7F1-B9EC-8BAA5157B86A}"/>
              </a:ext>
            </a:extLst>
          </p:cNvPr>
          <p:cNvSpPr/>
          <p:nvPr/>
        </p:nvSpPr>
        <p:spPr bwMode="white">
          <a:xfrm>
            <a:off x="1614942" y="4098973"/>
            <a:ext cx="199933" cy="21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8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DA3E5-7A7E-FD94-E09E-EB80429C6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54637"/>
            <a:ext cx="11520000" cy="204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B6E08-F4EC-DC47-1CCB-DA21985F82BA}"/>
              </a:ext>
            </a:extLst>
          </p:cNvPr>
          <p:cNvSpPr/>
          <p:nvPr/>
        </p:nvSpPr>
        <p:spPr bwMode="white">
          <a:xfrm>
            <a:off x="11218877" y="1756293"/>
            <a:ext cx="304662" cy="2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957EC-4F23-5A7C-7F00-C297EEFBB2FB}"/>
              </a:ext>
            </a:extLst>
          </p:cNvPr>
          <p:cNvSpPr/>
          <p:nvPr/>
        </p:nvSpPr>
        <p:spPr bwMode="white">
          <a:xfrm>
            <a:off x="11256959" y="2577036"/>
            <a:ext cx="266578" cy="2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11355E-C0C9-B5EF-A11F-E8AFE58266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52"/>
            <a:ext cx="11520000" cy="200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BE13A0-57DF-DA24-BCD5-65167774B608}"/>
              </a:ext>
            </a:extLst>
          </p:cNvPr>
          <p:cNvSpPr/>
          <p:nvPr/>
        </p:nvSpPr>
        <p:spPr bwMode="white">
          <a:xfrm>
            <a:off x="11284787" y="3111259"/>
            <a:ext cx="25705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5AAF9-DBE4-9982-2AB9-2C6C0EAC54F3}"/>
              </a:ext>
            </a:extLst>
          </p:cNvPr>
          <p:cNvSpPr/>
          <p:nvPr/>
        </p:nvSpPr>
        <p:spPr bwMode="white">
          <a:xfrm>
            <a:off x="11284787" y="3739949"/>
            <a:ext cx="257057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2247E7-15DB-AF17-6B43-33FB782CE325}"/>
              </a:ext>
            </a:extLst>
          </p:cNvPr>
          <p:cNvSpPr/>
          <p:nvPr/>
        </p:nvSpPr>
        <p:spPr bwMode="white">
          <a:xfrm>
            <a:off x="11284787" y="4521049"/>
            <a:ext cx="25705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9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BD8E2-B7D5-AF7F-9858-8E88135984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36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FF339-3BA9-00D2-87CB-E18474F9DA7B}"/>
              </a:ext>
            </a:extLst>
          </p:cNvPr>
          <p:cNvSpPr/>
          <p:nvPr/>
        </p:nvSpPr>
        <p:spPr bwMode="white">
          <a:xfrm>
            <a:off x="4491731" y="1614757"/>
            <a:ext cx="257057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6D00B-E678-2EAA-EA91-4F3503A4FDDE}"/>
              </a:ext>
            </a:extLst>
          </p:cNvPr>
          <p:cNvSpPr/>
          <p:nvPr/>
        </p:nvSpPr>
        <p:spPr bwMode="white">
          <a:xfrm>
            <a:off x="2168690" y="3036373"/>
            <a:ext cx="238016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BE73C-D461-BED0-02A8-CABD71845545}"/>
              </a:ext>
            </a:extLst>
          </p:cNvPr>
          <p:cNvSpPr/>
          <p:nvPr/>
        </p:nvSpPr>
        <p:spPr bwMode="white">
          <a:xfrm>
            <a:off x="10375500" y="4295791"/>
            <a:ext cx="266578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B7985-C17A-1738-0C74-5336386A9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9B46C-594E-4310-731A-8B3BF9304B7E}"/>
              </a:ext>
            </a:extLst>
          </p:cNvPr>
          <p:cNvSpPr/>
          <p:nvPr/>
        </p:nvSpPr>
        <p:spPr bwMode="white">
          <a:xfrm>
            <a:off x="7517752" y="1185794"/>
            <a:ext cx="238016" cy="2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335265-0047-B7F6-6A82-3A013D15759F}"/>
              </a:ext>
            </a:extLst>
          </p:cNvPr>
          <p:cNvSpPr/>
          <p:nvPr/>
        </p:nvSpPr>
        <p:spPr bwMode="white">
          <a:xfrm>
            <a:off x="4128396" y="2767189"/>
            <a:ext cx="247537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07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78B0C-5125-B39E-0D56-D4470FA2C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E10FC-17A5-3EF5-3320-4D7D14535D56}"/>
              </a:ext>
            </a:extLst>
          </p:cNvPr>
          <p:cNvSpPr/>
          <p:nvPr/>
        </p:nvSpPr>
        <p:spPr bwMode="white">
          <a:xfrm>
            <a:off x="2576528" y="2055414"/>
            <a:ext cx="351120" cy="5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8D3EE-93DB-3BC0-B1DA-81BAE41CC209}"/>
              </a:ext>
            </a:extLst>
          </p:cNvPr>
          <p:cNvSpPr/>
          <p:nvPr/>
        </p:nvSpPr>
        <p:spPr bwMode="white">
          <a:xfrm>
            <a:off x="5128066" y="2055415"/>
            <a:ext cx="535886" cy="5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514DC-0AF4-1561-10A1-3A2E35090CC5}"/>
              </a:ext>
            </a:extLst>
          </p:cNvPr>
          <p:cNvSpPr/>
          <p:nvPr/>
        </p:nvSpPr>
        <p:spPr bwMode="white">
          <a:xfrm>
            <a:off x="7837580" y="2040921"/>
            <a:ext cx="458232" cy="5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B35036-4777-3168-8907-41DF0595A76C}"/>
              </a:ext>
            </a:extLst>
          </p:cNvPr>
          <p:cNvSpPr/>
          <p:nvPr/>
        </p:nvSpPr>
        <p:spPr bwMode="white">
          <a:xfrm>
            <a:off x="10502400" y="2044880"/>
            <a:ext cx="418660" cy="59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6BFBFD-9C43-664E-B89A-FA9A30D00F72}"/>
              </a:ext>
            </a:extLst>
          </p:cNvPr>
          <p:cNvSpPr/>
          <p:nvPr/>
        </p:nvSpPr>
        <p:spPr bwMode="white">
          <a:xfrm>
            <a:off x="2681256" y="2847972"/>
            <a:ext cx="523636" cy="5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17A295-281D-503A-3BE2-20E98C2BBD05}"/>
              </a:ext>
            </a:extLst>
          </p:cNvPr>
          <p:cNvSpPr/>
          <p:nvPr/>
        </p:nvSpPr>
        <p:spPr bwMode="white">
          <a:xfrm>
            <a:off x="5303912" y="2847972"/>
            <a:ext cx="514116" cy="5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4BD600-5653-24FB-78C0-BB4CAC191484}"/>
              </a:ext>
            </a:extLst>
          </p:cNvPr>
          <p:cNvSpPr/>
          <p:nvPr/>
        </p:nvSpPr>
        <p:spPr bwMode="white">
          <a:xfrm>
            <a:off x="8041388" y="2991206"/>
            <a:ext cx="485554" cy="2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726EB4-5519-5597-132C-1F165E5CAA32}"/>
              </a:ext>
            </a:extLst>
          </p:cNvPr>
          <p:cNvSpPr/>
          <p:nvPr/>
        </p:nvSpPr>
        <p:spPr bwMode="white">
          <a:xfrm>
            <a:off x="10688132" y="2991206"/>
            <a:ext cx="199933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3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AD725-0265-25E7-7E6C-6022C7A61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3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501B9-E614-C052-82EF-60E952BE2A5E}"/>
              </a:ext>
            </a:extLst>
          </p:cNvPr>
          <p:cNvSpPr/>
          <p:nvPr/>
        </p:nvSpPr>
        <p:spPr bwMode="white">
          <a:xfrm>
            <a:off x="1091305" y="2243111"/>
            <a:ext cx="1009190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CDFC41-C4AA-BE07-B7B1-19E11911FAC6}"/>
              </a:ext>
            </a:extLst>
          </p:cNvPr>
          <p:cNvSpPr/>
          <p:nvPr/>
        </p:nvSpPr>
        <p:spPr bwMode="white">
          <a:xfrm>
            <a:off x="5015881" y="2243111"/>
            <a:ext cx="1768780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D2824-1A58-493C-0C08-04B7D6217C51}"/>
              </a:ext>
            </a:extLst>
          </p:cNvPr>
          <p:cNvSpPr/>
          <p:nvPr/>
        </p:nvSpPr>
        <p:spPr bwMode="white">
          <a:xfrm>
            <a:off x="8660231" y="2243111"/>
            <a:ext cx="1885090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168D60-F53B-F5C8-A595-CCCF758981C2}"/>
              </a:ext>
            </a:extLst>
          </p:cNvPr>
          <p:cNvSpPr/>
          <p:nvPr/>
        </p:nvSpPr>
        <p:spPr bwMode="white">
          <a:xfrm>
            <a:off x="5011524" y="2946215"/>
            <a:ext cx="715034" cy="61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238CF-3379-9AAF-2028-75B0FAADFE1C}"/>
              </a:ext>
            </a:extLst>
          </p:cNvPr>
          <p:cNvSpPr/>
          <p:nvPr/>
        </p:nvSpPr>
        <p:spPr bwMode="white">
          <a:xfrm>
            <a:off x="1091305" y="3090890"/>
            <a:ext cx="390347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2A5DD5-82CA-873B-920B-1C3C30230BB7}"/>
              </a:ext>
            </a:extLst>
          </p:cNvPr>
          <p:cNvSpPr/>
          <p:nvPr/>
        </p:nvSpPr>
        <p:spPr bwMode="white">
          <a:xfrm>
            <a:off x="8660231" y="2957532"/>
            <a:ext cx="1009190" cy="4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F2FFB5-562D-01B0-F531-644DCBCD0D4A}"/>
              </a:ext>
            </a:extLst>
          </p:cNvPr>
          <p:cNvSpPr/>
          <p:nvPr/>
        </p:nvSpPr>
        <p:spPr bwMode="white">
          <a:xfrm>
            <a:off x="8660231" y="3671953"/>
            <a:ext cx="828297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39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2023-08-25T01:43:25Z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