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1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D7B46-475B-B333-7CDE-367FE58D46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564904"/>
            <a:ext cx="11520000" cy="230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F548C-89D3-8F70-96C6-3D25B6CFB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33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8B758-3DAA-57D1-B671-F05952E4B476}"/>
              </a:ext>
            </a:extLst>
          </p:cNvPr>
          <p:cNvSpPr/>
          <p:nvPr/>
        </p:nvSpPr>
        <p:spPr bwMode="white">
          <a:xfrm>
            <a:off x="1264227" y="2128308"/>
            <a:ext cx="3770181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3F2733-3D20-10BC-9C38-81B5E4FC0282}"/>
              </a:ext>
            </a:extLst>
          </p:cNvPr>
          <p:cNvSpPr/>
          <p:nvPr/>
        </p:nvSpPr>
        <p:spPr bwMode="white">
          <a:xfrm>
            <a:off x="1273748" y="2585654"/>
            <a:ext cx="4822252" cy="41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82313E-2B1A-5D95-F1B8-727F2BF5236B}"/>
              </a:ext>
            </a:extLst>
          </p:cNvPr>
          <p:cNvSpPr/>
          <p:nvPr/>
        </p:nvSpPr>
        <p:spPr bwMode="white">
          <a:xfrm>
            <a:off x="1283268" y="3995804"/>
            <a:ext cx="3751140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F20766-1721-1DCB-A14D-882A007FFD63}"/>
              </a:ext>
            </a:extLst>
          </p:cNvPr>
          <p:cNvSpPr/>
          <p:nvPr/>
        </p:nvSpPr>
        <p:spPr bwMode="white">
          <a:xfrm>
            <a:off x="1283268" y="4453150"/>
            <a:ext cx="3751140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9A923D-74E4-EF70-0246-B5D53DB05BDE}"/>
              </a:ext>
            </a:extLst>
          </p:cNvPr>
          <p:cNvSpPr/>
          <p:nvPr/>
        </p:nvSpPr>
        <p:spPr bwMode="white">
          <a:xfrm>
            <a:off x="1273748" y="4900968"/>
            <a:ext cx="5254300" cy="47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8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3A97F-3095-5F8B-A6BB-27C4BDD80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44" y="908720"/>
            <a:ext cx="11520000" cy="4890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412776"/>
            <a:ext cx="8638095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6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20846-F599-856C-58BE-834604654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50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031014"/>
            <a:ext cx="7580952" cy="3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32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4CCE5-EE04-B009-E59B-6F457A58ED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5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71EBB-11C1-A874-C00C-25C7D2018D41}"/>
              </a:ext>
            </a:extLst>
          </p:cNvPr>
          <p:cNvSpPr/>
          <p:nvPr/>
        </p:nvSpPr>
        <p:spPr bwMode="white">
          <a:xfrm>
            <a:off x="8222280" y="1042900"/>
            <a:ext cx="142809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B49DC-A031-D6B4-487A-7240263E6F80}"/>
              </a:ext>
            </a:extLst>
          </p:cNvPr>
          <p:cNvSpPr/>
          <p:nvPr/>
        </p:nvSpPr>
        <p:spPr bwMode="white">
          <a:xfrm>
            <a:off x="9469487" y="1033373"/>
            <a:ext cx="209454" cy="2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B8F544-B24B-F455-3F20-82CE07E594BE}"/>
              </a:ext>
            </a:extLst>
          </p:cNvPr>
          <p:cNvSpPr/>
          <p:nvPr/>
        </p:nvSpPr>
        <p:spPr bwMode="white">
          <a:xfrm>
            <a:off x="1091305" y="2005095"/>
            <a:ext cx="2913322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1426A5-C555-64B5-969F-DD94B9CA802D}"/>
              </a:ext>
            </a:extLst>
          </p:cNvPr>
          <p:cNvSpPr/>
          <p:nvPr/>
        </p:nvSpPr>
        <p:spPr bwMode="white">
          <a:xfrm>
            <a:off x="1100826" y="2490956"/>
            <a:ext cx="4707142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83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F85D1-E007-6A90-12C3-85D35083CE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4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700808"/>
            <a:ext cx="7485714" cy="30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1724617"/>
            <a:ext cx="3885714" cy="295238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C71EBB-11C1-A874-C00C-25C7D2018D41}"/>
              </a:ext>
            </a:extLst>
          </p:cNvPr>
          <p:cNvSpPr/>
          <p:nvPr/>
        </p:nvSpPr>
        <p:spPr bwMode="white">
          <a:xfrm>
            <a:off x="8184232" y="4328549"/>
            <a:ext cx="360040" cy="34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47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6D942-E292-D9EF-66A1-989D5BE32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1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530EF-4894-21BB-94B2-2984A15E640E}"/>
              </a:ext>
            </a:extLst>
          </p:cNvPr>
          <p:cNvSpPr/>
          <p:nvPr/>
        </p:nvSpPr>
        <p:spPr bwMode="white">
          <a:xfrm>
            <a:off x="2081454" y="1510055"/>
            <a:ext cx="7016727" cy="2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4D475-507C-9B6D-BEED-ED395FF0DF9F}"/>
              </a:ext>
            </a:extLst>
          </p:cNvPr>
          <p:cNvSpPr/>
          <p:nvPr/>
        </p:nvSpPr>
        <p:spPr bwMode="white">
          <a:xfrm>
            <a:off x="10745256" y="1510055"/>
            <a:ext cx="771173" cy="33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59F35-2AB1-AB41-E5D0-6D6D27362DA2}"/>
              </a:ext>
            </a:extLst>
          </p:cNvPr>
          <p:cNvSpPr/>
          <p:nvPr/>
        </p:nvSpPr>
        <p:spPr bwMode="white">
          <a:xfrm>
            <a:off x="2081454" y="2034322"/>
            <a:ext cx="2503933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B801D7-F1FE-4709-876B-491287295742}"/>
              </a:ext>
            </a:extLst>
          </p:cNvPr>
          <p:cNvSpPr/>
          <p:nvPr/>
        </p:nvSpPr>
        <p:spPr bwMode="white">
          <a:xfrm>
            <a:off x="1843438" y="2529992"/>
            <a:ext cx="1009190" cy="1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3EBF8C-F33A-22D4-3247-225BC6F9DA5B}"/>
              </a:ext>
            </a:extLst>
          </p:cNvPr>
          <p:cNvSpPr/>
          <p:nvPr/>
        </p:nvSpPr>
        <p:spPr bwMode="white">
          <a:xfrm>
            <a:off x="1843438" y="2978002"/>
            <a:ext cx="1894611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CB9420-09A1-9AFA-ECB2-35B49BAB2AE7}"/>
              </a:ext>
            </a:extLst>
          </p:cNvPr>
          <p:cNvSpPr/>
          <p:nvPr/>
        </p:nvSpPr>
        <p:spPr bwMode="white">
          <a:xfrm>
            <a:off x="1100826" y="3464140"/>
            <a:ext cx="7515454" cy="35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27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A740C-42D6-0D49-8F30-F86644E2A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27845"/>
            <a:ext cx="11520000" cy="5202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34628"/>
            <a:ext cx="5095238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71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F843E-0235-829D-55F2-576ADA93C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2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66C0C-BE8C-131E-8DA0-1F5BDCEE8FB9}"/>
              </a:ext>
            </a:extLst>
          </p:cNvPr>
          <p:cNvSpPr/>
          <p:nvPr/>
        </p:nvSpPr>
        <p:spPr bwMode="white">
          <a:xfrm>
            <a:off x="1329322" y="1472209"/>
            <a:ext cx="2999008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110D1D-BF74-B097-3613-5D55E7B498BE}"/>
              </a:ext>
            </a:extLst>
          </p:cNvPr>
          <p:cNvSpPr/>
          <p:nvPr/>
        </p:nvSpPr>
        <p:spPr bwMode="white">
          <a:xfrm>
            <a:off x="1091305" y="1939513"/>
            <a:ext cx="1123438" cy="20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1073E7-F422-56E8-B1BF-00B3D48D75B2}"/>
              </a:ext>
            </a:extLst>
          </p:cNvPr>
          <p:cNvSpPr/>
          <p:nvPr/>
        </p:nvSpPr>
        <p:spPr bwMode="white">
          <a:xfrm>
            <a:off x="1091305" y="2359133"/>
            <a:ext cx="1885090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3A4CE3-E181-8FF7-E012-D51B3BA1BED4}"/>
              </a:ext>
            </a:extLst>
          </p:cNvPr>
          <p:cNvSpPr/>
          <p:nvPr/>
        </p:nvSpPr>
        <p:spPr bwMode="white">
          <a:xfrm>
            <a:off x="1053222" y="2816900"/>
            <a:ext cx="6626953" cy="36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14FB46-C7CD-915A-D9F6-0A74616ABBA4}"/>
              </a:ext>
            </a:extLst>
          </p:cNvPr>
          <p:cNvSpPr/>
          <p:nvPr/>
        </p:nvSpPr>
        <p:spPr bwMode="white">
          <a:xfrm>
            <a:off x="1329322" y="3751509"/>
            <a:ext cx="2999008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8EDF1E-E2EF-F25D-39F3-783767A0EC8C}"/>
              </a:ext>
            </a:extLst>
          </p:cNvPr>
          <p:cNvSpPr/>
          <p:nvPr/>
        </p:nvSpPr>
        <p:spPr bwMode="white">
          <a:xfrm>
            <a:off x="1091305" y="4228350"/>
            <a:ext cx="1247206" cy="1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69312F-A209-FC0F-7F2A-FF2A1E8AA98D}"/>
              </a:ext>
            </a:extLst>
          </p:cNvPr>
          <p:cNvSpPr/>
          <p:nvPr/>
        </p:nvSpPr>
        <p:spPr bwMode="white">
          <a:xfrm>
            <a:off x="1091305" y="4647970"/>
            <a:ext cx="2008859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3890D2-28F5-FDAE-74F5-3A34B1D683AC}"/>
              </a:ext>
            </a:extLst>
          </p:cNvPr>
          <p:cNvSpPr/>
          <p:nvPr/>
        </p:nvSpPr>
        <p:spPr bwMode="white">
          <a:xfrm>
            <a:off x="1053223" y="5096201"/>
            <a:ext cx="6914985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7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6B349-5C4E-69FA-C92D-AB5BE3A7C8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520000" cy="47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556792"/>
            <a:ext cx="5114286" cy="4561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6203" y="1556792"/>
            <a:ext cx="4980952" cy="4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7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B4BC3-2532-4BF2-86CE-AD8FBF150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0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949D0-3925-542B-41B9-E5B9C75C1F72}"/>
              </a:ext>
            </a:extLst>
          </p:cNvPr>
          <p:cNvSpPr/>
          <p:nvPr/>
        </p:nvSpPr>
        <p:spPr bwMode="white">
          <a:xfrm>
            <a:off x="1053223" y="1520124"/>
            <a:ext cx="6892959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62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6936B-BBDC-C447-6B09-05C707CAA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301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656A2-2FEB-5831-8E36-F11F945A920E}"/>
              </a:ext>
            </a:extLst>
          </p:cNvPr>
          <p:cNvSpPr/>
          <p:nvPr/>
        </p:nvSpPr>
        <p:spPr bwMode="white">
          <a:xfrm>
            <a:off x="3672954" y="1720313"/>
            <a:ext cx="609322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07E8C-65D1-3824-E70A-A7BBEC7F78ED}"/>
              </a:ext>
            </a:extLst>
          </p:cNvPr>
          <p:cNvSpPr/>
          <p:nvPr/>
        </p:nvSpPr>
        <p:spPr bwMode="white">
          <a:xfrm>
            <a:off x="6062640" y="1729850"/>
            <a:ext cx="599801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5A84BA-DC65-6C43-F0D8-BA414DD40A8D}"/>
              </a:ext>
            </a:extLst>
          </p:cNvPr>
          <p:cNvSpPr/>
          <p:nvPr/>
        </p:nvSpPr>
        <p:spPr bwMode="white">
          <a:xfrm>
            <a:off x="8585615" y="1720313"/>
            <a:ext cx="618842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383046-FAD3-C8E4-4072-8911FC102457}"/>
              </a:ext>
            </a:extLst>
          </p:cNvPr>
          <p:cNvSpPr/>
          <p:nvPr/>
        </p:nvSpPr>
        <p:spPr bwMode="white">
          <a:xfrm>
            <a:off x="6348260" y="2206691"/>
            <a:ext cx="609322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F418A2-A474-DE5A-4CDA-630BDF68DAD4}"/>
              </a:ext>
            </a:extLst>
          </p:cNvPr>
          <p:cNvSpPr/>
          <p:nvPr/>
        </p:nvSpPr>
        <p:spPr bwMode="white">
          <a:xfrm>
            <a:off x="7728756" y="2702605"/>
            <a:ext cx="609322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10B9BE-D17E-9259-8497-00F6B9073BA0}"/>
              </a:ext>
            </a:extLst>
          </p:cNvPr>
          <p:cNvSpPr/>
          <p:nvPr/>
        </p:nvSpPr>
        <p:spPr bwMode="white">
          <a:xfrm>
            <a:off x="7747797" y="3179447"/>
            <a:ext cx="609322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06F537-DF91-D12D-454D-29CEC03469DE}"/>
              </a:ext>
            </a:extLst>
          </p:cNvPr>
          <p:cNvSpPr/>
          <p:nvPr/>
        </p:nvSpPr>
        <p:spPr bwMode="white">
          <a:xfrm>
            <a:off x="3682475" y="3675361"/>
            <a:ext cx="304661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662A60-F335-1C7C-8F71-3436A28EB3BC}"/>
              </a:ext>
            </a:extLst>
          </p:cNvPr>
          <p:cNvSpPr/>
          <p:nvPr/>
        </p:nvSpPr>
        <p:spPr bwMode="white">
          <a:xfrm>
            <a:off x="6329219" y="3665824"/>
            <a:ext cx="618842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55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8FA5F-0507-9DEB-43C6-7E628D4B5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520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A0E6D-B96E-A3B9-B5E5-244962CB1AB0}"/>
              </a:ext>
            </a:extLst>
          </p:cNvPr>
          <p:cNvSpPr/>
          <p:nvPr/>
        </p:nvSpPr>
        <p:spPr bwMode="white">
          <a:xfrm>
            <a:off x="10679912" y="1061456"/>
            <a:ext cx="119945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ECB32C-FCD1-3C22-7A14-815FB2C68F33}"/>
              </a:ext>
            </a:extLst>
          </p:cNvPr>
          <p:cNvSpPr/>
          <p:nvPr/>
        </p:nvSpPr>
        <p:spPr bwMode="white">
          <a:xfrm>
            <a:off x="1235665" y="3988766"/>
            <a:ext cx="3674975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C051B5-3258-41B9-7315-DCA7D779E304}"/>
              </a:ext>
            </a:extLst>
          </p:cNvPr>
          <p:cNvSpPr/>
          <p:nvPr/>
        </p:nvSpPr>
        <p:spPr bwMode="white">
          <a:xfrm>
            <a:off x="1007169" y="4475089"/>
            <a:ext cx="885421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480897-75DF-D8EF-91E6-6D28EE5E2A39}"/>
              </a:ext>
            </a:extLst>
          </p:cNvPr>
          <p:cNvSpPr/>
          <p:nvPr/>
        </p:nvSpPr>
        <p:spPr bwMode="white">
          <a:xfrm>
            <a:off x="1007169" y="4894662"/>
            <a:ext cx="742611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71CF86-4EF6-F8BE-44AA-EBA19EC18FF9}"/>
              </a:ext>
            </a:extLst>
          </p:cNvPr>
          <p:cNvSpPr/>
          <p:nvPr/>
        </p:nvSpPr>
        <p:spPr bwMode="white">
          <a:xfrm>
            <a:off x="978607" y="5342842"/>
            <a:ext cx="162803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28AD3E-AC99-1E49-570D-F004EC84A644}"/>
              </a:ext>
            </a:extLst>
          </p:cNvPr>
          <p:cNvSpPr/>
          <p:nvPr/>
        </p:nvSpPr>
        <p:spPr bwMode="white">
          <a:xfrm>
            <a:off x="969087" y="5791022"/>
            <a:ext cx="4703206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90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20A0D-FB9F-31B9-0D62-0D3462229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3405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3EB33-F39F-F441-CD73-5EBC73786005}"/>
              </a:ext>
            </a:extLst>
          </p:cNvPr>
          <p:cNvSpPr/>
          <p:nvPr/>
        </p:nvSpPr>
        <p:spPr bwMode="white">
          <a:xfrm>
            <a:off x="4803966" y="1481000"/>
            <a:ext cx="1171041" cy="2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EB9A7A-2BE1-68D7-3E84-446927B18A1C}"/>
              </a:ext>
            </a:extLst>
          </p:cNvPr>
          <p:cNvSpPr/>
          <p:nvPr/>
        </p:nvSpPr>
        <p:spPr bwMode="white">
          <a:xfrm>
            <a:off x="2528528" y="1967439"/>
            <a:ext cx="942545" cy="2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08F3A4-75EB-576F-EC10-696A8D673D36}"/>
              </a:ext>
            </a:extLst>
          </p:cNvPr>
          <p:cNvSpPr/>
          <p:nvPr/>
        </p:nvSpPr>
        <p:spPr bwMode="white">
          <a:xfrm>
            <a:off x="1862082" y="2482492"/>
            <a:ext cx="342743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B3F046-1A66-D352-F208-1831AA535B0A}"/>
              </a:ext>
            </a:extLst>
          </p:cNvPr>
          <p:cNvSpPr/>
          <p:nvPr/>
        </p:nvSpPr>
        <p:spPr bwMode="white">
          <a:xfrm>
            <a:off x="7012760" y="2968931"/>
            <a:ext cx="304661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484F01-7A6A-A771-3E6B-CA058A93C99F}"/>
              </a:ext>
            </a:extLst>
          </p:cNvPr>
          <p:cNvSpPr/>
          <p:nvPr/>
        </p:nvSpPr>
        <p:spPr bwMode="white">
          <a:xfrm>
            <a:off x="3832859" y="3455369"/>
            <a:ext cx="323702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2169F8-38DB-87B5-8172-77BB552F84D9}"/>
              </a:ext>
            </a:extLst>
          </p:cNvPr>
          <p:cNvSpPr/>
          <p:nvPr/>
        </p:nvSpPr>
        <p:spPr bwMode="white">
          <a:xfrm>
            <a:off x="7631603" y="3455369"/>
            <a:ext cx="323702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05E5B0-2752-B0EF-6BC9-32C7CBFE1627}"/>
              </a:ext>
            </a:extLst>
          </p:cNvPr>
          <p:cNvSpPr/>
          <p:nvPr/>
        </p:nvSpPr>
        <p:spPr bwMode="white">
          <a:xfrm>
            <a:off x="4518347" y="3941808"/>
            <a:ext cx="199933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DB3588-2938-5BC1-7C10-46BE5E127305}"/>
              </a:ext>
            </a:extLst>
          </p:cNvPr>
          <p:cNvSpPr/>
          <p:nvPr/>
        </p:nvSpPr>
        <p:spPr bwMode="white">
          <a:xfrm>
            <a:off x="8459900" y="3941808"/>
            <a:ext cx="199933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BD083-9DAF-4915-7525-C860D00BE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520000" cy="330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7CC2D-A97C-2B81-07EB-0757CE6FC318}"/>
              </a:ext>
            </a:extLst>
          </p:cNvPr>
          <p:cNvSpPr/>
          <p:nvPr/>
        </p:nvSpPr>
        <p:spPr bwMode="white">
          <a:xfrm>
            <a:off x="6301863" y="2706364"/>
            <a:ext cx="609322" cy="2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743B65-B434-B63D-54D3-1F36201CFF59}"/>
              </a:ext>
            </a:extLst>
          </p:cNvPr>
          <p:cNvSpPr/>
          <p:nvPr/>
        </p:nvSpPr>
        <p:spPr bwMode="white">
          <a:xfrm>
            <a:off x="7168243" y="2706364"/>
            <a:ext cx="590280" cy="2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71F387-3628-EFFA-EA98-BAB4A8E7D68A}"/>
              </a:ext>
            </a:extLst>
          </p:cNvPr>
          <p:cNvSpPr/>
          <p:nvPr/>
        </p:nvSpPr>
        <p:spPr bwMode="white">
          <a:xfrm>
            <a:off x="7987020" y="2706364"/>
            <a:ext cx="609322" cy="2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F26BFF-FE46-424F-C1CD-CC6B6E081B1D}"/>
              </a:ext>
            </a:extLst>
          </p:cNvPr>
          <p:cNvSpPr/>
          <p:nvPr/>
        </p:nvSpPr>
        <p:spPr bwMode="white">
          <a:xfrm>
            <a:off x="9681698" y="2706364"/>
            <a:ext cx="609322" cy="2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7994FF-20F3-79C4-0DC1-0D58E5CA85CD}"/>
              </a:ext>
            </a:extLst>
          </p:cNvPr>
          <p:cNvSpPr/>
          <p:nvPr/>
        </p:nvSpPr>
        <p:spPr bwMode="white">
          <a:xfrm>
            <a:off x="10471912" y="2706364"/>
            <a:ext cx="733090" cy="2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8385BA-E862-9D45-2BF7-27BFE95E76DE}"/>
              </a:ext>
            </a:extLst>
          </p:cNvPr>
          <p:cNvSpPr/>
          <p:nvPr/>
        </p:nvSpPr>
        <p:spPr bwMode="white">
          <a:xfrm>
            <a:off x="6301863" y="3307000"/>
            <a:ext cx="628363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331E37-B398-3DE8-652A-DE458FB388CC}"/>
              </a:ext>
            </a:extLst>
          </p:cNvPr>
          <p:cNvSpPr/>
          <p:nvPr/>
        </p:nvSpPr>
        <p:spPr bwMode="white">
          <a:xfrm>
            <a:off x="7149202" y="3307000"/>
            <a:ext cx="628363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07C3A9-334E-5915-A12F-A9D6FA27EA8B}"/>
              </a:ext>
            </a:extLst>
          </p:cNvPr>
          <p:cNvSpPr/>
          <p:nvPr/>
        </p:nvSpPr>
        <p:spPr bwMode="white">
          <a:xfrm>
            <a:off x="7987020" y="3307000"/>
            <a:ext cx="628363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C4880C-E28A-3F6D-5F64-31095E579472}"/>
              </a:ext>
            </a:extLst>
          </p:cNvPr>
          <p:cNvSpPr/>
          <p:nvPr/>
        </p:nvSpPr>
        <p:spPr bwMode="white">
          <a:xfrm>
            <a:off x="9672177" y="3307000"/>
            <a:ext cx="628363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83359A-8895-C16A-340E-234744069216}"/>
              </a:ext>
            </a:extLst>
          </p:cNvPr>
          <p:cNvSpPr/>
          <p:nvPr/>
        </p:nvSpPr>
        <p:spPr bwMode="white">
          <a:xfrm>
            <a:off x="10452871" y="3307000"/>
            <a:ext cx="771173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4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9A94D-24ED-09C5-FE5B-1212FD876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81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94DAA8-4F27-E23C-D078-8CC3A7BD6841}"/>
              </a:ext>
            </a:extLst>
          </p:cNvPr>
          <p:cNvSpPr/>
          <p:nvPr/>
        </p:nvSpPr>
        <p:spPr bwMode="white">
          <a:xfrm>
            <a:off x="10584954" y="1585691"/>
            <a:ext cx="247537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B373BD-97EC-E104-A4F9-8C3AF6C91FAC}"/>
              </a:ext>
            </a:extLst>
          </p:cNvPr>
          <p:cNvSpPr/>
          <p:nvPr/>
        </p:nvSpPr>
        <p:spPr bwMode="white">
          <a:xfrm>
            <a:off x="8766508" y="3044518"/>
            <a:ext cx="247536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BD1AF-E41A-E34A-8798-CFA69EADC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44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1FE1B-05EA-88CB-D158-5A4515E2E4ED}"/>
              </a:ext>
            </a:extLst>
          </p:cNvPr>
          <p:cNvSpPr/>
          <p:nvPr/>
        </p:nvSpPr>
        <p:spPr bwMode="white">
          <a:xfrm>
            <a:off x="10209491" y="1108884"/>
            <a:ext cx="257057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92031-7169-808F-144D-BAE0B32A2AC0}"/>
              </a:ext>
            </a:extLst>
          </p:cNvPr>
          <p:cNvSpPr/>
          <p:nvPr/>
        </p:nvSpPr>
        <p:spPr bwMode="white">
          <a:xfrm>
            <a:off x="1231508" y="2576756"/>
            <a:ext cx="238016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E282C52-87F3-CDA3-771F-3A6C916D68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429000"/>
            <a:ext cx="6288784" cy="304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51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E4715-66D9-D61B-A306-A8DE82EFF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07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2A72E-88D9-4CD7-057F-4E043BAB8CA0}"/>
              </a:ext>
            </a:extLst>
          </p:cNvPr>
          <p:cNvSpPr/>
          <p:nvPr/>
        </p:nvSpPr>
        <p:spPr bwMode="white">
          <a:xfrm>
            <a:off x="6575206" y="1091659"/>
            <a:ext cx="257057" cy="20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1010DA5-4B21-247D-8D9E-C47A1528A7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19" y="1973291"/>
            <a:ext cx="6960688" cy="279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554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8D503-FD09-91D3-6F11-EF9EE9C49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9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C1A91-03B7-074A-E8E5-F425D7B57C53}"/>
              </a:ext>
            </a:extLst>
          </p:cNvPr>
          <p:cNvSpPr/>
          <p:nvPr/>
        </p:nvSpPr>
        <p:spPr bwMode="white">
          <a:xfrm>
            <a:off x="5661223" y="1539343"/>
            <a:ext cx="342743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11480F-418A-34F8-ACCE-F7FA5190EDC9}"/>
              </a:ext>
            </a:extLst>
          </p:cNvPr>
          <p:cNvSpPr/>
          <p:nvPr/>
        </p:nvSpPr>
        <p:spPr bwMode="white">
          <a:xfrm>
            <a:off x="6365752" y="2035549"/>
            <a:ext cx="342743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3CA87B-D46F-F5FA-87E4-EAB79E3CB3EE}"/>
              </a:ext>
            </a:extLst>
          </p:cNvPr>
          <p:cNvSpPr/>
          <p:nvPr/>
        </p:nvSpPr>
        <p:spPr bwMode="white">
          <a:xfrm>
            <a:off x="1586380" y="3457372"/>
            <a:ext cx="3284628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25BF8-7A6D-AAA2-1CC7-CFB8D51E0B4A}"/>
              </a:ext>
            </a:extLst>
          </p:cNvPr>
          <p:cNvSpPr/>
          <p:nvPr/>
        </p:nvSpPr>
        <p:spPr bwMode="white">
          <a:xfrm>
            <a:off x="1595900" y="3896324"/>
            <a:ext cx="3398876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5BEAEB-5274-93D7-EEE7-A4A3821D0C26}"/>
              </a:ext>
            </a:extLst>
          </p:cNvPr>
          <p:cNvSpPr/>
          <p:nvPr/>
        </p:nvSpPr>
        <p:spPr bwMode="white">
          <a:xfrm>
            <a:off x="1595900" y="4354361"/>
            <a:ext cx="6228292" cy="37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86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E22FA-7E55-BBFE-FEC2-C64B3E21C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5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D0C0F-8115-8903-0001-3DC467529166}"/>
              </a:ext>
            </a:extLst>
          </p:cNvPr>
          <p:cNvSpPr/>
          <p:nvPr/>
        </p:nvSpPr>
        <p:spPr bwMode="white">
          <a:xfrm>
            <a:off x="1053223" y="1941974"/>
            <a:ext cx="10577455" cy="2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1D1186-A473-25DA-E039-7F0B15BF63DA}"/>
              </a:ext>
            </a:extLst>
          </p:cNvPr>
          <p:cNvSpPr/>
          <p:nvPr/>
        </p:nvSpPr>
        <p:spPr bwMode="white">
          <a:xfrm>
            <a:off x="1062743" y="2391265"/>
            <a:ext cx="2227834" cy="2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62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2023-08-27T06:11:28Z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