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938B4-18CC-9A56-1C9B-DA8DDFC85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54692"/>
            <a:ext cx="11520000" cy="234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D5768-CADA-083C-7820-2B0AF3B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33071"/>
            <a:ext cx="11520000" cy="249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1054D-7571-4B43-C7FA-0B902C99A198}"/>
              </a:ext>
            </a:extLst>
          </p:cNvPr>
          <p:cNvSpPr/>
          <p:nvPr/>
        </p:nvSpPr>
        <p:spPr bwMode="white">
          <a:xfrm>
            <a:off x="886825" y="1790451"/>
            <a:ext cx="1187326" cy="4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73736-88FB-FFD4-3145-9771AFE6306C}"/>
              </a:ext>
            </a:extLst>
          </p:cNvPr>
          <p:cNvSpPr/>
          <p:nvPr/>
        </p:nvSpPr>
        <p:spPr bwMode="white">
          <a:xfrm>
            <a:off x="4343208" y="1790451"/>
            <a:ext cx="1758181" cy="4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FA91CA-3F22-C433-A1F5-A5CF5236EB7A}"/>
              </a:ext>
            </a:extLst>
          </p:cNvPr>
          <p:cNvSpPr/>
          <p:nvPr/>
        </p:nvSpPr>
        <p:spPr bwMode="white">
          <a:xfrm>
            <a:off x="7405720" y="1790450"/>
            <a:ext cx="2122064" cy="5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2A019-BA2E-3E68-86F7-703A80C44944}"/>
              </a:ext>
            </a:extLst>
          </p:cNvPr>
          <p:cNvSpPr/>
          <p:nvPr/>
        </p:nvSpPr>
        <p:spPr bwMode="white">
          <a:xfrm>
            <a:off x="4343208" y="2523987"/>
            <a:ext cx="542840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D9F102-7EAA-86E1-CE10-CD51891EEF2B}"/>
              </a:ext>
            </a:extLst>
          </p:cNvPr>
          <p:cNvSpPr/>
          <p:nvPr/>
        </p:nvSpPr>
        <p:spPr bwMode="white">
          <a:xfrm>
            <a:off x="7405720" y="2476355"/>
            <a:ext cx="1041944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0FDA49-7581-BF3F-D536-84C37676C34B}"/>
              </a:ext>
            </a:extLst>
          </p:cNvPr>
          <p:cNvSpPr/>
          <p:nvPr/>
        </p:nvSpPr>
        <p:spPr bwMode="white">
          <a:xfrm>
            <a:off x="1007837" y="2476355"/>
            <a:ext cx="527059" cy="4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64CD7E-4BAC-A14C-4DEC-2A7D9DAE8142}"/>
              </a:ext>
            </a:extLst>
          </p:cNvPr>
          <p:cNvSpPr/>
          <p:nvPr/>
        </p:nvSpPr>
        <p:spPr bwMode="white">
          <a:xfrm>
            <a:off x="7405720" y="3162260"/>
            <a:ext cx="380826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 animBg="1"/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15472-8F50-5916-9F04-4AF380CC6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2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4CB93-1439-E0CE-00C4-F9B94A92204C}"/>
              </a:ext>
            </a:extLst>
          </p:cNvPr>
          <p:cNvSpPr/>
          <p:nvPr/>
        </p:nvSpPr>
        <p:spPr bwMode="white">
          <a:xfrm>
            <a:off x="1291238" y="2204864"/>
            <a:ext cx="1708418" cy="65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46638-32CD-049E-2275-096EFE175542}"/>
              </a:ext>
            </a:extLst>
          </p:cNvPr>
          <p:cNvSpPr/>
          <p:nvPr/>
        </p:nvSpPr>
        <p:spPr bwMode="white">
          <a:xfrm>
            <a:off x="4813884" y="2204864"/>
            <a:ext cx="1426132" cy="51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F02393-0E94-AE27-AEA1-5CA14848EDB3}"/>
              </a:ext>
            </a:extLst>
          </p:cNvPr>
          <p:cNvSpPr/>
          <p:nvPr/>
        </p:nvSpPr>
        <p:spPr bwMode="white">
          <a:xfrm>
            <a:off x="8393652" y="2254008"/>
            <a:ext cx="1323371" cy="4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B7C8D2-25AC-919C-6548-CE6BEB70D68F}"/>
              </a:ext>
            </a:extLst>
          </p:cNvPr>
          <p:cNvSpPr/>
          <p:nvPr/>
        </p:nvSpPr>
        <p:spPr bwMode="white">
          <a:xfrm>
            <a:off x="1653024" y="2864266"/>
            <a:ext cx="914584" cy="56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3CD733-1A24-FFCE-9BB8-2D76F17B9177}"/>
              </a:ext>
            </a:extLst>
          </p:cNvPr>
          <p:cNvSpPr/>
          <p:nvPr/>
        </p:nvSpPr>
        <p:spPr bwMode="white">
          <a:xfrm>
            <a:off x="5423206" y="2864266"/>
            <a:ext cx="816810" cy="56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D6EE6C-90EE-6260-5FC8-5AC515D4D97C}"/>
              </a:ext>
            </a:extLst>
          </p:cNvPr>
          <p:cNvSpPr/>
          <p:nvPr/>
        </p:nvSpPr>
        <p:spPr bwMode="white">
          <a:xfrm>
            <a:off x="9022016" y="3074041"/>
            <a:ext cx="695008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67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DFD77-EAD4-DD85-9D94-9AFE1D4FC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8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ABA15-A8ED-80BE-02E6-C2A185FC7B5E}"/>
              </a:ext>
            </a:extLst>
          </p:cNvPr>
          <p:cNvSpPr/>
          <p:nvPr/>
        </p:nvSpPr>
        <p:spPr bwMode="white">
          <a:xfrm>
            <a:off x="1653024" y="3617267"/>
            <a:ext cx="2151668" cy="4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13FE21-6A21-95D7-3F4D-C599FE702442}"/>
              </a:ext>
            </a:extLst>
          </p:cNvPr>
          <p:cNvSpPr/>
          <p:nvPr/>
        </p:nvSpPr>
        <p:spPr bwMode="white">
          <a:xfrm>
            <a:off x="7327338" y="3617267"/>
            <a:ext cx="1390016" cy="4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144168-8C2B-4BCE-8043-AA0B4E201845}"/>
              </a:ext>
            </a:extLst>
          </p:cNvPr>
          <p:cNvSpPr/>
          <p:nvPr/>
        </p:nvSpPr>
        <p:spPr bwMode="white">
          <a:xfrm>
            <a:off x="1443569" y="4303736"/>
            <a:ext cx="1209123" cy="4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52BC3E-06D9-CE63-FDFA-9AE3C1086FD3}"/>
              </a:ext>
            </a:extLst>
          </p:cNvPr>
          <p:cNvSpPr/>
          <p:nvPr/>
        </p:nvSpPr>
        <p:spPr bwMode="white">
          <a:xfrm>
            <a:off x="7136925" y="4303735"/>
            <a:ext cx="980628" cy="4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472F7C-60A6-732F-F9B2-34AB59AE82B0}"/>
              </a:ext>
            </a:extLst>
          </p:cNvPr>
          <p:cNvSpPr/>
          <p:nvPr/>
        </p:nvSpPr>
        <p:spPr bwMode="white">
          <a:xfrm>
            <a:off x="1443570" y="4971134"/>
            <a:ext cx="120912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FDB8DC-500C-3711-3B02-2E809C064D49}"/>
              </a:ext>
            </a:extLst>
          </p:cNvPr>
          <p:cNvSpPr/>
          <p:nvPr/>
        </p:nvSpPr>
        <p:spPr bwMode="white">
          <a:xfrm>
            <a:off x="7136925" y="4961600"/>
            <a:ext cx="971107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2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3AE30-2E2A-A82B-DA22-73F0F2E6F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01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E6CAB-43CB-8D01-25ED-FE18A648A353}"/>
              </a:ext>
            </a:extLst>
          </p:cNvPr>
          <p:cNvSpPr/>
          <p:nvPr/>
        </p:nvSpPr>
        <p:spPr bwMode="white">
          <a:xfrm>
            <a:off x="1583772" y="2759035"/>
            <a:ext cx="2675305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C6908-5268-260F-45B6-ED28B7D6F061}"/>
              </a:ext>
            </a:extLst>
          </p:cNvPr>
          <p:cNvSpPr/>
          <p:nvPr/>
        </p:nvSpPr>
        <p:spPr bwMode="white">
          <a:xfrm>
            <a:off x="1383838" y="3445749"/>
            <a:ext cx="1375194" cy="4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1D1EAF-1313-F5D5-DEF2-54EE0B82E553}"/>
              </a:ext>
            </a:extLst>
          </p:cNvPr>
          <p:cNvSpPr/>
          <p:nvPr/>
        </p:nvSpPr>
        <p:spPr bwMode="white">
          <a:xfrm>
            <a:off x="1383838" y="4103851"/>
            <a:ext cx="2380165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2A843-1255-0557-4EA2-0908D39B2456}"/>
              </a:ext>
            </a:extLst>
          </p:cNvPr>
          <p:cNvSpPr/>
          <p:nvPr/>
        </p:nvSpPr>
        <p:spPr bwMode="white">
          <a:xfrm>
            <a:off x="1345756" y="4513973"/>
            <a:ext cx="4293596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9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9C91E-4556-813B-DB79-78BADF9DD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4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6D8D6-170D-5D12-0263-A44089AA02AC}"/>
              </a:ext>
            </a:extLst>
          </p:cNvPr>
          <p:cNvSpPr/>
          <p:nvPr/>
        </p:nvSpPr>
        <p:spPr bwMode="white">
          <a:xfrm>
            <a:off x="1310280" y="2147275"/>
            <a:ext cx="2665785" cy="45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2C0DB-E583-41F5-2AEE-AD33CF7150C1}"/>
              </a:ext>
            </a:extLst>
          </p:cNvPr>
          <p:cNvSpPr/>
          <p:nvPr/>
        </p:nvSpPr>
        <p:spPr bwMode="white">
          <a:xfrm>
            <a:off x="1091305" y="2832800"/>
            <a:ext cx="1132958" cy="46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B11A53-BC27-34EA-8AF6-F7CBDC78143A}"/>
              </a:ext>
            </a:extLst>
          </p:cNvPr>
          <p:cNvSpPr/>
          <p:nvPr/>
        </p:nvSpPr>
        <p:spPr bwMode="white">
          <a:xfrm>
            <a:off x="1091305" y="3489762"/>
            <a:ext cx="2503933" cy="24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CD755B-503C-18A2-20E1-7D45A60CA8A6}"/>
              </a:ext>
            </a:extLst>
          </p:cNvPr>
          <p:cNvSpPr/>
          <p:nvPr/>
        </p:nvSpPr>
        <p:spPr bwMode="white">
          <a:xfrm>
            <a:off x="1053223" y="3899172"/>
            <a:ext cx="4394705" cy="34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5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F6644-D0CA-7105-5368-AFABA87EF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18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95636-36FA-4493-FE75-BB0CF8B2C48F}"/>
              </a:ext>
            </a:extLst>
          </p:cNvPr>
          <p:cNvSpPr/>
          <p:nvPr/>
        </p:nvSpPr>
        <p:spPr bwMode="white">
          <a:xfrm>
            <a:off x="875086" y="2138108"/>
            <a:ext cx="299900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013256-7322-4836-6FEE-8250AF4F49BF}"/>
              </a:ext>
            </a:extLst>
          </p:cNvPr>
          <p:cNvSpPr/>
          <p:nvPr/>
        </p:nvSpPr>
        <p:spPr bwMode="white">
          <a:xfrm>
            <a:off x="875086" y="2547905"/>
            <a:ext cx="2932363" cy="4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50952B-B6A2-B52B-5D9B-F6041CD78372}"/>
              </a:ext>
            </a:extLst>
          </p:cNvPr>
          <p:cNvSpPr/>
          <p:nvPr/>
        </p:nvSpPr>
        <p:spPr bwMode="white">
          <a:xfrm>
            <a:off x="1750987" y="3205486"/>
            <a:ext cx="923504" cy="5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16E149-4E98-76D7-8FD3-7D1E8B72C25B}"/>
              </a:ext>
            </a:extLst>
          </p:cNvPr>
          <p:cNvSpPr/>
          <p:nvPr/>
        </p:nvSpPr>
        <p:spPr bwMode="white">
          <a:xfrm>
            <a:off x="1979483" y="3920246"/>
            <a:ext cx="182796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A53FE9-24E6-0230-34DB-FF91E2FCDE8C}"/>
              </a:ext>
            </a:extLst>
          </p:cNvPr>
          <p:cNvSpPr/>
          <p:nvPr/>
        </p:nvSpPr>
        <p:spPr bwMode="white">
          <a:xfrm>
            <a:off x="884607" y="4330042"/>
            <a:ext cx="4203281" cy="39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0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A29B2-1DD4-8308-A3C8-95406388F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41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ACB982-3C88-17DC-710A-027F5B139D37}"/>
              </a:ext>
            </a:extLst>
          </p:cNvPr>
          <p:cNvSpPr/>
          <p:nvPr/>
        </p:nvSpPr>
        <p:spPr bwMode="white">
          <a:xfrm>
            <a:off x="983432" y="2232942"/>
            <a:ext cx="3706683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D18186-BE20-1125-15CE-66D627B78EBF}"/>
              </a:ext>
            </a:extLst>
          </p:cNvPr>
          <p:cNvSpPr/>
          <p:nvPr/>
        </p:nvSpPr>
        <p:spPr bwMode="white">
          <a:xfrm>
            <a:off x="1700628" y="2908935"/>
            <a:ext cx="1190082" cy="46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DC68C0-518B-C12D-FD5A-CCD186584B95}"/>
              </a:ext>
            </a:extLst>
          </p:cNvPr>
          <p:cNvSpPr/>
          <p:nvPr/>
        </p:nvSpPr>
        <p:spPr bwMode="white">
          <a:xfrm>
            <a:off x="1700628" y="3565885"/>
            <a:ext cx="2256396" cy="24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EECFA-F786-2249-C3C4-02A4AF5DFFAA}"/>
              </a:ext>
            </a:extLst>
          </p:cNvPr>
          <p:cNvSpPr/>
          <p:nvPr/>
        </p:nvSpPr>
        <p:spPr bwMode="white">
          <a:xfrm>
            <a:off x="1072264" y="4003852"/>
            <a:ext cx="4159640" cy="46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39E4FC-77C6-7E98-B0DE-ACFC2766F79C}"/>
              </a:ext>
            </a:extLst>
          </p:cNvPr>
          <p:cNvSpPr/>
          <p:nvPr/>
        </p:nvSpPr>
        <p:spPr bwMode="white">
          <a:xfrm>
            <a:off x="1053222" y="4660803"/>
            <a:ext cx="6698961" cy="24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56CBD-672C-4761-E6CB-A749360CB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0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59FAF-3264-0F97-E3FA-CBA30B60A7D1}"/>
              </a:ext>
            </a:extLst>
          </p:cNvPr>
          <p:cNvSpPr/>
          <p:nvPr/>
        </p:nvSpPr>
        <p:spPr bwMode="white">
          <a:xfrm>
            <a:off x="1234115" y="2132856"/>
            <a:ext cx="3513123" cy="51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58155-5021-2B20-C117-3FFD2CCBEEB5}"/>
              </a:ext>
            </a:extLst>
          </p:cNvPr>
          <p:cNvSpPr/>
          <p:nvPr/>
        </p:nvSpPr>
        <p:spPr bwMode="white">
          <a:xfrm>
            <a:off x="1024661" y="2871928"/>
            <a:ext cx="1094876" cy="4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6B6144-761A-79A9-9601-64595B1CDEDB}"/>
              </a:ext>
            </a:extLst>
          </p:cNvPr>
          <p:cNvSpPr/>
          <p:nvPr/>
        </p:nvSpPr>
        <p:spPr bwMode="white">
          <a:xfrm>
            <a:off x="1024661" y="3529238"/>
            <a:ext cx="224687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2CDE2B-0184-D69E-787C-F2C730638F81}"/>
              </a:ext>
            </a:extLst>
          </p:cNvPr>
          <p:cNvSpPr/>
          <p:nvPr/>
        </p:nvSpPr>
        <p:spPr bwMode="white">
          <a:xfrm>
            <a:off x="977057" y="3938865"/>
            <a:ext cx="3966815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0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E374C-ADEB-CC22-2DF9-9C75D9D75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27746-07D7-7502-5D50-C99BDB32B86D}"/>
              </a:ext>
            </a:extLst>
          </p:cNvPr>
          <p:cNvSpPr/>
          <p:nvPr/>
        </p:nvSpPr>
        <p:spPr bwMode="white">
          <a:xfrm>
            <a:off x="1300760" y="2148869"/>
            <a:ext cx="2913322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90591-5F74-B582-3136-95778642FB30}"/>
              </a:ext>
            </a:extLst>
          </p:cNvPr>
          <p:cNvSpPr/>
          <p:nvPr/>
        </p:nvSpPr>
        <p:spPr bwMode="white">
          <a:xfrm>
            <a:off x="1091305" y="2835271"/>
            <a:ext cx="885421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0B728-5899-B896-4785-27FEA5CF57E6}"/>
              </a:ext>
            </a:extLst>
          </p:cNvPr>
          <p:cNvSpPr/>
          <p:nvPr/>
        </p:nvSpPr>
        <p:spPr bwMode="white">
          <a:xfrm>
            <a:off x="1043702" y="3512140"/>
            <a:ext cx="2189751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02CF1-A610-D5DE-3965-7DBD3AFBF83C}"/>
              </a:ext>
            </a:extLst>
          </p:cNvPr>
          <p:cNvSpPr/>
          <p:nvPr/>
        </p:nvSpPr>
        <p:spPr bwMode="white">
          <a:xfrm>
            <a:off x="1043702" y="4198541"/>
            <a:ext cx="4836274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1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77532-968F-A9DD-55CE-2B7FECCAD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520000" cy="294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E10FD-2692-DBF9-C593-E41C3A12FA6E}"/>
              </a:ext>
            </a:extLst>
          </p:cNvPr>
          <p:cNvSpPr/>
          <p:nvPr/>
        </p:nvSpPr>
        <p:spPr bwMode="white">
          <a:xfrm>
            <a:off x="4007768" y="1959788"/>
            <a:ext cx="428275" cy="6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A06957-D0DC-52EF-7162-5991A8A9169E}"/>
              </a:ext>
            </a:extLst>
          </p:cNvPr>
          <p:cNvSpPr/>
          <p:nvPr/>
        </p:nvSpPr>
        <p:spPr bwMode="white">
          <a:xfrm>
            <a:off x="6600056" y="1941681"/>
            <a:ext cx="455348" cy="59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49D7EE-5B14-38BC-5117-BB4CE520BE2F}"/>
              </a:ext>
            </a:extLst>
          </p:cNvPr>
          <p:cNvSpPr/>
          <p:nvPr/>
        </p:nvSpPr>
        <p:spPr bwMode="white">
          <a:xfrm>
            <a:off x="6096000" y="2741905"/>
            <a:ext cx="412441" cy="6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CF7BB2-78EA-CB84-D2B4-2049C3910F2B}"/>
              </a:ext>
            </a:extLst>
          </p:cNvPr>
          <p:cNvSpPr/>
          <p:nvPr/>
        </p:nvSpPr>
        <p:spPr bwMode="white">
          <a:xfrm>
            <a:off x="2703053" y="2918301"/>
            <a:ext cx="34274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661AEB-6AE1-BDAB-048A-1203132B59C2}"/>
              </a:ext>
            </a:extLst>
          </p:cNvPr>
          <p:cNvSpPr/>
          <p:nvPr/>
        </p:nvSpPr>
        <p:spPr bwMode="white">
          <a:xfrm>
            <a:off x="9786425" y="2918301"/>
            <a:ext cx="485554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48429B-FC62-ADCE-28F1-59B6E40DAAE5}"/>
              </a:ext>
            </a:extLst>
          </p:cNvPr>
          <p:cNvSpPr/>
          <p:nvPr/>
        </p:nvSpPr>
        <p:spPr bwMode="white">
          <a:xfrm>
            <a:off x="3287688" y="3522652"/>
            <a:ext cx="460327" cy="6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07C57D-3107-4EE4-C168-B8FD81606083}"/>
              </a:ext>
            </a:extLst>
          </p:cNvPr>
          <p:cNvSpPr/>
          <p:nvPr/>
        </p:nvSpPr>
        <p:spPr bwMode="white">
          <a:xfrm>
            <a:off x="4788078" y="3728770"/>
            <a:ext cx="34274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A8A4B4-A872-EDFE-8089-5145C58D6E88}"/>
              </a:ext>
            </a:extLst>
          </p:cNvPr>
          <p:cNvSpPr/>
          <p:nvPr/>
        </p:nvSpPr>
        <p:spPr bwMode="white">
          <a:xfrm>
            <a:off x="8472574" y="3728770"/>
            <a:ext cx="361785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32AD3-46FF-1781-F2C7-54F3F752B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2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AD5F0-00CF-D65F-3239-F56F0799E9AA}"/>
              </a:ext>
            </a:extLst>
          </p:cNvPr>
          <p:cNvSpPr/>
          <p:nvPr/>
        </p:nvSpPr>
        <p:spPr bwMode="white">
          <a:xfrm>
            <a:off x="8536462" y="3481685"/>
            <a:ext cx="352264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BD10A0-709C-E7CC-2D6B-50AE2BFF15AD}"/>
              </a:ext>
            </a:extLst>
          </p:cNvPr>
          <p:cNvSpPr/>
          <p:nvPr/>
        </p:nvSpPr>
        <p:spPr bwMode="white">
          <a:xfrm>
            <a:off x="9408368" y="4077073"/>
            <a:ext cx="432048" cy="5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2B8BA3-2D50-EEF1-EC1D-F75AED62EEA5}"/>
              </a:ext>
            </a:extLst>
          </p:cNvPr>
          <p:cNvSpPr/>
          <p:nvPr/>
        </p:nvSpPr>
        <p:spPr bwMode="white">
          <a:xfrm>
            <a:off x="1765463" y="4939242"/>
            <a:ext cx="401074" cy="5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1415480" y="1916832"/>
            <a:ext cx="28803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5447928" y="1859589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8976320" y="1859589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1966000" y="2654422"/>
            <a:ext cx="288032" cy="27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5447928" y="2627936"/>
            <a:ext cx="288032" cy="27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AD7908-3A52-5A5C-AB98-DDF267455BC0}"/>
              </a:ext>
            </a:extLst>
          </p:cNvPr>
          <p:cNvSpPr/>
          <p:nvPr/>
        </p:nvSpPr>
        <p:spPr bwMode="white">
          <a:xfrm>
            <a:off x="8976320" y="2664825"/>
            <a:ext cx="288032" cy="27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1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935AC-FA9D-DA3C-FA4C-E087546C1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0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828C8-E226-E065-F93A-F1EFD5F81707}"/>
              </a:ext>
            </a:extLst>
          </p:cNvPr>
          <p:cNvSpPr/>
          <p:nvPr/>
        </p:nvSpPr>
        <p:spPr bwMode="white">
          <a:xfrm>
            <a:off x="5385123" y="1271556"/>
            <a:ext cx="199933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9DFB8-5A0C-FAE8-3E0E-FE3A55DD523E}"/>
              </a:ext>
            </a:extLst>
          </p:cNvPr>
          <p:cNvSpPr/>
          <p:nvPr/>
        </p:nvSpPr>
        <p:spPr bwMode="white">
          <a:xfrm>
            <a:off x="7612957" y="980729"/>
            <a:ext cx="333223" cy="6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935A5-314F-275A-0E47-AF4E0D520C1F}"/>
              </a:ext>
            </a:extLst>
          </p:cNvPr>
          <p:cNvSpPr/>
          <p:nvPr/>
        </p:nvSpPr>
        <p:spPr bwMode="white">
          <a:xfrm>
            <a:off x="7793850" y="1844824"/>
            <a:ext cx="606405" cy="60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C11950-41DC-5399-6AF9-DCE0C68DB60F}"/>
              </a:ext>
            </a:extLst>
          </p:cNvPr>
          <p:cNvSpPr/>
          <p:nvPr/>
        </p:nvSpPr>
        <p:spPr bwMode="white">
          <a:xfrm>
            <a:off x="1462611" y="2738730"/>
            <a:ext cx="218975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9EAC72-4604-562C-1800-89E85E4D6547}"/>
              </a:ext>
            </a:extLst>
          </p:cNvPr>
          <p:cNvSpPr/>
          <p:nvPr/>
        </p:nvSpPr>
        <p:spPr bwMode="white">
          <a:xfrm>
            <a:off x="7194049" y="3234139"/>
            <a:ext cx="418908" cy="5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B9B86C-B85F-6A9D-5C21-A1576F4B3370}"/>
              </a:ext>
            </a:extLst>
          </p:cNvPr>
          <p:cNvSpPr/>
          <p:nvPr/>
        </p:nvSpPr>
        <p:spPr bwMode="white">
          <a:xfrm>
            <a:off x="10964231" y="3234139"/>
            <a:ext cx="244337" cy="5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30D72BD-E600-4BD1-E803-3265DF208A3C}"/>
              </a:ext>
            </a:extLst>
          </p:cNvPr>
          <p:cNvSpPr/>
          <p:nvPr/>
        </p:nvSpPr>
        <p:spPr bwMode="white">
          <a:xfrm>
            <a:off x="7612958" y="4437112"/>
            <a:ext cx="499266" cy="63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3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E92E7-3543-CFAE-9E78-C42E7EFCF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38645"/>
            <a:ext cx="11520000" cy="270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35E21-F92A-3F9E-C61A-8A30E0B4AB6C}"/>
              </a:ext>
            </a:extLst>
          </p:cNvPr>
          <p:cNvSpPr/>
          <p:nvPr/>
        </p:nvSpPr>
        <p:spPr bwMode="white">
          <a:xfrm>
            <a:off x="11304563" y="1729593"/>
            <a:ext cx="257057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D5081-9267-17B8-0B6C-17E1D8B133E7}"/>
              </a:ext>
            </a:extLst>
          </p:cNvPr>
          <p:cNvSpPr/>
          <p:nvPr/>
        </p:nvSpPr>
        <p:spPr bwMode="white">
          <a:xfrm>
            <a:off x="11304563" y="2387129"/>
            <a:ext cx="257057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B7708D-7122-38C9-6C4A-7E2AD38C9543}"/>
              </a:ext>
            </a:extLst>
          </p:cNvPr>
          <p:cNvSpPr/>
          <p:nvPr/>
        </p:nvSpPr>
        <p:spPr bwMode="white">
          <a:xfrm>
            <a:off x="11304563" y="3197137"/>
            <a:ext cx="257057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31D4877-D979-3D93-CEFB-5F55E63235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520000" cy="162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AA9DD0-BF0D-352A-1700-F7F5A8F337A7}"/>
              </a:ext>
            </a:extLst>
          </p:cNvPr>
          <p:cNvSpPr/>
          <p:nvPr/>
        </p:nvSpPr>
        <p:spPr bwMode="white">
          <a:xfrm>
            <a:off x="11313349" y="3892689"/>
            <a:ext cx="266578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FBC7D9-7958-92F3-F17F-EC20524B26A4}"/>
              </a:ext>
            </a:extLst>
          </p:cNvPr>
          <p:cNvSpPr/>
          <p:nvPr/>
        </p:nvSpPr>
        <p:spPr bwMode="white">
          <a:xfrm>
            <a:off x="11313349" y="4721417"/>
            <a:ext cx="266578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8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BB3B9-B2C6-A43D-A318-D58423E01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F3802-AFBE-A278-7F17-C869CD130DFF}"/>
              </a:ext>
            </a:extLst>
          </p:cNvPr>
          <p:cNvSpPr/>
          <p:nvPr/>
        </p:nvSpPr>
        <p:spPr bwMode="white">
          <a:xfrm>
            <a:off x="5270876" y="1787132"/>
            <a:ext cx="266578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BC04A-970B-7346-366D-EFEE1215ABD8}"/>
              </a:ext>
            </a:extLst>
          </p:cNvPr>
          <p:cNvSpPr/>
          <p:nvPr/>
        </p:nvSpPr>
        <p:spPr bwMode="white">
          <a:xfrm>
            <a:off x="6651371" y="3466007"/>
            <a:ext cx="266578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7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0A6B8-C5FD-B5C0-99DA-658031641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CA015-F929-FCB0-2457-EB2CDC5613C2}"/>
              </a:ext>
            </a:extLst>
          </p:cNvPr>
          <p:cNvSpPr/>
          <p:nvPr/>
        </p:nvSpPr>
        <p:spPr bwMode="white">
          <a:xfrm>
            <a:off x="7593917" y="1233278"/>
            <a:ext cx="257057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8BC155-0302-3999-51A8-283385AEDC4B}"/>
              </a:ext>
            </a:extLst>
          </p:cNvPr>
          <p:cNvSpPr/>
          <p:nvPr/>
        </p:nvSpPr>
        <p:spPr bwMode="white">
          <a:xfrm>
            <a:off x="10269223" y="2899669"/>
            <a:ext cx="266578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64258-B6B7-4E0A-C9B7-642CB82945CC}"/>
              </a:ext>
            </a:extLst>
          </p:cNvPr>
          <p:cNvSpPr/>
          <p:nvPr/>
        </p:nvSpPr>
        <p:spPr bwMode="white">
          <a:xfrm>
            <a:off x="7393983" y="4575582"/>
            <a:ext cx="247537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2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D2D1A-2085-9BC3-1FA8-4082F7C04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79" y="918895"/>
            <a:ext cx="11520000" cy="285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20DA5-AEC1-0444-E5D6-936EE5721D9E}"/>
              </a:ext>
            </a:extLst>
          </p:cNvPr>
          <p:cNvSpPr/>
          <p:nvPr/>
        </p:nvSpPr>
        <p:spPr bwMode="white">
          <a:xfrm>
            <a:off x="2478367" y="2207352"/>
            <a:ext cx="542676" cy="64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BB011-935C-6D54-6D68-F55E791D1C6E}"/>
              </a:ext>
            </a:extLst>
          </p:cNvPr>
          <p:cNvSpPr/>
          <p:nvPr/>
        </p:nvSpPr>
        <p:spPr bwMode="white">
          <a:xfrm>
            <a:off x="5006102" y="2207351"/>
            <a:ext cx="441825" cy="64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56054-43AF-4081-D840-DC26F4820168}"/>
              </a:ext>
            </a:extLst>
          </p:cNvPr>
          <p:cNvSpPr/>
          <p:nvPr/>
        </p:nvSpPr>
        <p:spPr bwMode="white">
          <a:xfrm>
            <a:off x="10467230" y="2207351"/>
            <a:ext cx="464457" cy="57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ACEA1E-7B20-51FD-8CCF-9731AD12059E}"/>
              </a:ext>
            </a:extLst>
          </p:cNvPr>
          <p:cNvSpPr/>
          <p:nvPr/>
        </p:nvSpPr>
        <p:spPr bwMode="white">
          <a:xfrm>
            <a:off x="7471955" y="2360058"/>
            <a:ext cx="342742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CD50DE-19EF-AAB6-A1BC-3B1F13824D28}"/>
              </a:ext>
            </a:extLst>
          </p:cNvPr>
          <p:cNvSpPr/>
          <p:nvPr/>
        </p:nvSpPr>
        <p:spPr bwMode="white">
          <a:xfrm>
            <a:off x="5055925" y="3047235"/>
            <a:ext cx="471593" cy="59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911033-8443-5799-8D3B-5B9762466C16}"/>
              </a:ext>
            </a:extLst>
          </p:cNvPr>
          <p:cNvSpPr/>
          <p:nvPr/>
        </p:nvSpPr>
        <p:spPr bwMode="white">
          <a:xfrm>
            <a:off x="7334498" y="2983452"/>
            <a:ext cx="456990" cy="72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6F29FA-ED2E-3450-89FB-F36E083FA1DA}"/>
              </a:ext>
            </a:extLst>
          </p:cNvPr>
          <p:cNvSpPr/>
          <p:nvPr/>
        </p:nvSpPr>
        <p:spPr bwMode="white">
          <a:xfrm>
            <a:off x="10641128" y="3047235"/>
            <a:ext cx="581117" cy="59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4202CC-87CB-9579-750E-58E63A4FD047}"/>
              </a:ext>
            </a:extLst>
          </p:cNvPr>
          <p:cNvSpPr/>
          <p:nvPr/>
        </p:nvSpPr>
        <p:spPr bwMode="white">
          <a:xfrm>
            <a:off x="2711624" y="3199941"/>
            <a:ext cx="48555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4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81EE4-863E-4D4D-6506-68FA32966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CC918-942F-92A8-EDC6-9B592F703729}"/>
              </a:ext>
            </a:extLst>
          </p:cNvPr>
          <p:cNvSpPr/>
          <p:nvPr/>
        </p:nvSpPr>
        <p:spPr bwMode="white">
          <a:xfrm>
            <a:off x="1055440" y="2312667"/>
            <a:ext cx="1209724" cy="51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283F4-955D-96A3-AF7B-C4AF99704B78}"/>
              </a:ext>
            </a:extLst>
          </p:cNvPr>
          <p:cNvSpPr/>
          <p:nvPr/>
        </p:nvSpPr>
        <p:spPr bwMode="white">
          <a:xfrm>
            <a:off x="4439816" y="2339350"/>
            <a:ext cx="1472529" cy="58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9EA9A-84E1-73E9-4BFA-7960B7BC46CD}"/>
              </a:ext>
            </a:extLst>
          </p:cNvPr>
          <p:cNvSpPr/>
          <p:nvPr/>
        </p:nvSpPr>
        <p:spPr bwMode="white">
          <a:xfrm>
            <a:off x="7460628" y="2339350"/>
            <a:ext cx="3099868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18DAE4-8C86-74F9-5C09-0A155CC81274}"/>
              </a:ext>
            </a:extLst>
          </p:cNvPr>
          <p:cNvSpPr/>
          <p:nvPr/>
        </p:nvSpPr>
        <p:spPr bwMode="white">
          <a:xfrm>
            <a:off x="1055440" y="3101919"/>
            <a:ext cx="964404" cy="5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89F6E0-97FB-7F5A-CBE1-FEF7625BB877}"/>
              </a:ext>
            </a:extLst>
          </p:cNvPr>
          <p:cNvSpPr/>
          <p:nvPr/>
        </p:nvSpPr>
        <p:spPr bwMode="white">
          <a:xfrm>
            <a:off x="4439816" y="3101919"/>
            <a:ext cx="623317" cy="5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ABF9B2-788F-B9D2-7D2F-44EBF3E68845}"/>
              </a:ext>
            </a:extLst>
          </p:cNvPr>
          <p:cNvSpPr/>
          <p:nvPr/>
        </p:nvSpPr>
        <p:spPr bwMode="white">
          <a:xfrm>
            <a:off x="7460628" y="3235369"/>
            <a:ext cx="1485224" cy="1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4B4685-3E5C-9E02-23E8-31B7D665E317}"/>
              </a:ext>
            </a:extLst>
          </p:cNvPr>
          <p:cNvSpPr/>
          <p:nvPr/>
        </p:nvSpPr>
        <p:spPr bwMode="white">
          <a:xfrm>
            <a:off x="7460628" y="3864489"/>
            <a:ext cx="504595" cy="1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3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