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63" t="7604" r="2019" b="32334"/>
          <a:stretch/>
        </p:blipFill>
        <p:spPr>
          <a:xfrm>
            <a:off x="3683732" y="2924944"/>
            <a:ext cx="4824536" cy="12241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A1EF3-50D9-A862-4981-BF3A6E2FB5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95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DB6E43-51F2-DA64-298A-D32AAD3C5564}"/>
              </a:ext>
            </a:extLst>
          </p:cNvPr>
          <p:cNvSpPr/>
          <p:nvPr/>
        </p:nvSpPr>
        <p:spPr bwMode="white">
          <a:xfrm>
            <a:off x="681917" y="1833401"/>
            <a:ext cx="3560727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75B704-2908-96CD-762C-B7AD35825989}"/>
              </a:ext>
            </a:extLst>
          </p:cNvPr>
          <p:cNvSpPr/>
          <p:nvPr/>
        </p:nvSpPr>
        <p:spPr bwMode="white">
          <a:xfrm>
            <a:off x="6312024" y="1700058"/>
            <a:ext cx="2928967" cy="53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C5D41B-1CE9-2EC9-6573-8F3CD636269B}"/>
              </a:ext>
            </a:extLst>
          </p:cNvPr>
          <p:cNvSpPr/>
          <p:nvPr/>
        </p:nvSpPr>
        <p:spPr bwMode="white">
          <a:xfrm>
            <a:off x="681917" y="2528689"/>
            <a:ext cx="2827636" cy="2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E7057B-4768-E6AA-6502-FF42CA66F139}"/>
              </a:ext>
            </a:extLst>
          </p:cNvPr>
          <p:cNvSpPr/>
          <p:nvPr/>
        </p:nvSpPr>
        <p:spPr bwMode="white">
          <a:xfrm>
            <a:off x="6312024" y="2404871"/>
            <a:ext cx="2405330" cy="5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CBF1B9-DDD8-E4A0-CCAB-0AC958D94755}"/>
              </a:ext>
            </a:extLst>
          </p:cNvPr>
          <p:cNvSpPr/>
          <p:nvPr/>
        </p:nvSpPr>
        <p:spPr bwMode="white">
          <a:xfrm>
            <a:off x="681917" y="3243027"/>
            <a:ext cx="1323371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539783A-BBEF-78A2-A6C9-4A3B7ACBFE7E}"/>
              </a:ext>
            </a:extLst>
          </p:cNvPr>
          <p:cNvSpPr/>
          <p:nvPr/>
        </p:nvSpPr>
        <p:spPr bwMode="white">
          <a:xfrm>
            <a:off x="681917" y="3938316"/>
            <a:ext cx="476033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0E7057B-4768-E6AA-6502-FF42CA66F139}"/>
              </a:ext>
            </a:extLst>
          </p:cNvPr>
          <p:cNvSpPr/>
          <p:nvPr/>
        </p:nvSpPr>
        <p:spPr bwMode="white">
          <a:xfrm>
            <a:off x="6334647" y="3090635"/>
            <a:ext cx="2405330" cy="55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0E7057B-4768-E6AA-6502-FF42CA66F139}"/>
              </a:ext>
            </a:extLst>
          </p:cNvPr>
          <p:cNvSpPr/>
          <p:nvPr/>
        </p:nvSpPr>
        <p:spPr bwMode="white">
          <a:xfrm>
            <a:off x="6240016" y="3784389"/>
            <a:ext cx="2405330" cy="55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29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4" grpId="0" animBg="1"/>
      <p:bldP spid="20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3B159-73AA-B46A-F720-0920E4E2F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65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2CBF1B9-DDD8-E4A0-CCAB-0AC958D94755}"/>
              </a:ext>
            </a:extLst>
          </p:cNvPr>
          <p:cNvSpPr/>
          <p:nvPr/>
        </p:nvSpPr>
        <p:spPr bwMode="white">
          <a:xfrm>
            <a:off x="1415480" y="1988840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2CBF1B9-DDD8-E4A0-CCAB-0AC958D94755}"/>
              </a:ext>
            </a:extLst>
          </p:cNvPr>
          <p:cNvSpPr/>
          <p:nvPr/>
        </p:nvSpPr>
        <p:spPr bwMode="white">
          <a:xfrm>
            <a:off x="1703512" y="2696350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2CBF1B9-DDD8-E4A0-CCAB-0AC958D94755}"/>
              </a:ext>
            </a:extLst>
          </p:cNvPr>
          <p:cNvSpPr/>
          <p:nvPr/>
        </p:nvSpPr>
        <p:spPr bwMode="white">
          <a:xfrm>
            <a:off x="2063552" y="3429000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2CBF1B9-DDD8-E4A0-CCAB-0AC958D94755}"/>
              </a:ext>
            </a:extLst>
          </p:cNvPr>
          <p:cNvSpPr/>
          <p:nvPr/>
        </p:nvSpPr>
        <p:spPr bwMode="white">
          <a:xfrm>
            <a:off x="2351584" y="4146854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2CBF1B9-DDD8-E4A0-CCAB-0AC958D94755}"/>
              </a:ext>
            </a:extLst>
          </p:cNvPr>
          <p:cNvSpPr/>
          <p:nvPr/>
        </p:nvSpPr>
        <p:spPr bwMode="white">
          <a:xfrm>
            <a:off x="6600056" y="1988840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2CBF1B9-DDD8-E4A0-CCAB-0AC958D94755}"/>
              </a:ext>
            </a:extLst>
          </p:cNvPr>
          <p:cNvSpPr/>
          <p:nvPr/>
        </p:nvSpPr>
        <p:spPr bwMode="white">
          <a:xfrm>
            <a:off x="7176120" y="2696350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2CBF1B9-DDD8-E4A0-CCAB-0AC958D94755}"/>
              </a:ext>
            </a:extLst>
          </p:cNvPr>
          <p:cNvSpPr/>
          <p:nvPr/>
        </p:nvSpPr>
        <p:spPr bwMode="white">
          <a:xfrm>
            <a:off x="7392144" y="3428416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23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084C4-E858-8F4E-AC71-DC618D88FC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520000" cy="355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7A965E-8A9A-44B6-E7BD-7B9D4146D29B}"/>
              </a:ext>
            </a:extLst>
          </p:cNvPr>
          <p:cNvSpPr/>
          <p:nvPr/>
        </p:nvSpPr>
        <p:spPr bwMode="white">
          <a:xfrm>
            <a:off x="2022390" y="2252306"/>
            <a:ext cx="3941553" cy="5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412CF7-F7A4-03C3-9B57-EA83EE6A4DD7}"/>
              </a:ext>
            </a:extLst>
          </p:cNvPr>
          <p:cNvSpPr/>
          <p:nvPr/>
        </p:nvSpPr>
        <p:spPr bwMode="white">
          <a:xfrm>
            <a:off x="2022390" y="3796000"/>
            <a:ext cx="5172576" cy="6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0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7FA54-5CAB-4EAD-6EBD-32DEEEFB7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3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22D98-C0B9-329C-4C70-C688130A5AA4}"/>
              </a:ext>
            </a:extLst>
          </p:cNvPr>
          <p:cNvSpPr/>
          <p:nvPr/>
        </p:nvSpPr>
        <p:spPr bwMode="white">
          <a:xfrm>
            <a:off x="5918280" y="1482911"/>
            <a:ext cx="4008198" cy="52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7DCFF8-8942-EA00-9257-4CD034A59745}"/>
              </a:ext>
            </a:extLst>
          </p:cNvPr>
          <p:cNvSpPr/>
          <p:nvPr/>
        </p:nvSpPr>
        <p:spPr bwMode="white">
          <a:xfrm>
            <a:off x="5651702" y="2247385"/>
            <a:ext cx="2656264" cy="51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01D9EE-6FA7-7F95-3FE5-567B70988594}"/>
              </a:ext>
            </a:extLst>
          </p:cNvPr>
          <p:cNvSpPr/>
          <p:nvPr/>
        </p:nvSpPr>
        <p:spPr bwMode="white">
          <a:xfrm>
            <a:off x="5651702" y="2983192"/>
            <a:ext cx="1713719" cy="27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19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9A7F1-7C8F-B047-3ACA-37774C120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373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FD99E-5028-B41F-B0CF-65047A17D81C}"/>
              </a:ext>
            </a:extLst>
          </p:cNvPr>
          <p:cNvSpPr/>
          <p:nvPr/>
        </p:nvSpPr>
        <p:spPr bwMode="white">
          <a:xfrm>
            <a:off x="4290247" y="1453347"/>
            <a:ext cx="323702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7C8C7C-AD11-12AA-2748-62D5CC3C9CAA}"/>
              </a:ext>
            </a:extLst>
          </p:cNvPr>
          <p:cNvSpPr/>
          <p:nvPr/>
        </p:nvSpPr>
        <p:spPr bwMode="white">
          <a:xfrm>
            <a:off x="5699305" y="1443807"/>
            <a:ext cx="314181" cy="27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6A3C17-9AD5-4332-9EA9-C0761942C511}"/>
              </a:ext>
            </a:extLst>
          </p:cNvPr>
          <p:cNvSpPr/>
          <p:nvPr/>
        </p:nvSpPr>
        <p:spPr bwMode="white">
          <a:xfrm>
            <a:off x="6803702" y="1481969"/>
            <a:ext cx="342742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03C403-9220-ABFA-97EA-2BC4997172D6}"/>
              </a:ext>
            </a:extLst>
          </p:cNvPr>
          <p:cNvSpPr/>
          <p:nvPr/>
        </p:nvSpPr>
        <p:spPr bwMode="white">
          <a:xfrm>
            <a:off x="9840793" y="1481969"/>
            <a:ext cx="485553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C5171E3-DF88-62E3-6C54-1F6B00FE89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420888"/>
            <a:ext cx="7152880" cy="354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8493" y="2503209"/>
            <a:ext cx="4630902" cy="338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3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0CCD0-D5D1-749C-2EC1-C8C2AFB22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89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BADB1C-96C9-4243-544E-3DA43F47FE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1268760"/>
            <a:ext cx="7293556" cy="405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7AE2F4-EBF9-49D4-19D4-5B045219AED1}"/>
              </a:ext>
            </a:extLst>
          </p:cNvPr>
          <p:cNvSpPr/>
          <p:nvPr/>
        </p:nvSpPr>
        <p:spPr bwMode="white">
          <a:xfrm>
            <a:off x="4367808" y="2060848"/>
            <a:ext cx="3312368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3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1A9F1-FF53-1006-777A-A51C78D315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66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073735-2F31-9FF3-C575-EAD6878233EC}"/>
              </a:ext>
            </a:extLst>
          </p:cNvPr>
          <p:cNvSpPr/>
          <p:nvPr/>
        </p:nvSpPr>
        <p:spPr bwMode="white">
          <a:xfrm>
            <a:off x="5481880" y="2645632"/>
            <a:ext cx="1380495" cy="65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54C758-4CD9-7FE9-6E08-198503568537}"/>
              </a:ext>
            </a:extLst>
          </p:cNvPr>
          <p:cNvSpPr/>
          <p:nvPr/>
        </p:nvSpPr>
        <p:spPr bwMode="white">
          <a:xfrm>
            <a:off x="2149648" y="4004616"/>
            <a:ext cx="2113586" cy="51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6C5081-54F4-4375-BAFD-715C0E835EE4}"/>
              </a:ext>
            </a:extLst>
          </p:cNvPr>
          <p:cNvSpPr/>
          <p:nvPr/>
        </p:nvSpPr>
        <p:spPr bwMode="white">
          <a:xfrm>
            <a:off x="2187731" y="5204871"/>
            <a:ext cx="1561388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78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CE9EF-926C-C901-9789-8ABB3847B5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1044016"/>
            <a:ext cx="11520000" cy="86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2675598-5759-9C46-AFF0-56EE310364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844824"/>
            <a:ext cx="11520000" cy="2452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2A0416-51AB-5871-528E-98CE19D197AC}"/>
              </a:ext>
            </a:extLst>
          </p:cNvPr>
          <p:cNvSpPr/>
          <p:nvPr/>
        </p:nvSpPr>
        <p:spPr bwMode="white">
          <a:xfrm>
            <a:off x="1178002" y="2503286"/>
            <a:ext cx="4646082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0213CA-E172-3597-04C4-C7101EFE4057}"/>
              </a:ext>
            </a:extLst>
          </p:cNvPr>
          <p:cNvSpPr/>
          <p:nvPr/>
        </p:nvSpPr>
        <p:spPr bwMode="white">
          <a:xfrm>
            <a:off x="873340" y="2961347"/>
            <a:ext cx="1622259" cy="30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CAD3ED-E6E3-1EFC-453A-4CF914E80921}"/>
              </a:ext>
            </a:extLst>
          </p:cNvPr>
          <p:cNvSpPr/>
          <p:nvPr/>
        </p:nvSpPr>
        <p:spPr bwMode="white">
          <a:xfrm>
            <a:off x="873341" y="3438493"/>
            <a:ext cx="1199603" cy="28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A1C27A-089E-8620-10E7-036FA512A210}"/>
              </a:ext>
            </a:extLst>
          </p:cNvPr>
          <p:cNvSpPr/>
          <p:nvPr/>
        </p:nvSpPr>
        <p:spPr bwMode="white">
          <a:xfrm>
            <a:off x="873341" y="3896554"/>
            <a:ext cx="3674975" cy="28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83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5E605-6618-735E-4C5D-A1D98FE5D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87" y="932566"/>
            <a:ext cx="11520000" cy="4490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10250-8362-9569-FE4C-8A36252071C0}"/>
              </a:ext>
            </a:extLst>
          </p:cNvPr>
          <p:cNvSpPr/>
          <p:nvPr/>
        </p:nvSpPr>
        <p:spPr bwMode="white">
          <a:xfrm>
            <a:off x="1055440" y="2276872"/>
            <a:ext cx="6159867" cy="54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9B66CB-7E71-E580-AFFC-F2332D34D62A}"/>
              </a:ext>
            </a:extLst>
          </p:cNvPr>
          <p:cNvSpPr/>
          <p:nvPr/>
        </p:nvSpPr>
        <p:spPr bwMode="white">
          <a:xfrm>
            <a:off x="1045920" y="3058667"/>
            <a:ext cx="1628033" cy="54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4541EE-7C1D-F1B7-8049-50F728A1479C}"/>
              </a:ext>
            </a:extLst>
          </p:cNvPr>
          <p:cNvSpPr/>
          <p:nvPr/>
        </p:nvSpPr>
        <p:spPr bwMode="white">
          <a:xfrm>
            <a:off x="1740928" y="3849996"/>
            <a:ext cx="933024" cy="20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647544-0F85-2FD6-FD72-888B705A5D0C}"/>
              </a:ext>
            </a:extLst>
          </p:cNvPr>
          <p:cNvSpPr/>
          <p:nvPr/>
        </p:nvSpPr>
        <p:spPr bwMode="white">
          <a:xfrm>
            <a:off x="1045919" y="4307632"/>
            <a:ext cx="2789553" cy="54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88FB6E-7302-88EB-79F8-2BB59F22318A}"/>
              </a:ext>
            </a:extLst>
          </p:cNvPr>
          <p:cNvSpPr/>
          <p:nvPr/>
        </p:nvSpPr>
        <p:spPr bwMode="white">
          <a:xfrm>
            <a:off x="1055440" y="5060825"/>
            <a:ext cx="5959933" cy="28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8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7440F-FA70-89AF-40E9-0CAF934E7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2785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3B5BB7-ACCF-9194-7617-AFFC735D0363}"/>
              </a:ext>
            </a:extLst>
          </p:cNvPr>
          <p:cNvSpPr/>
          <p:nvPr/>
        </p:nvSpPr>
        <p:spPr bwMode="white">
          <a:xfrm>
            <a:off x="1313036" y="1929253"/>
            <a:ext cx="3779702" cy="29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96758-6BD5-B307-0AED-58A631E64A98}"/>
              </a:ext>
            </a:extLst>
          </p:cNvPr>
          <p:cNvSpPr/>
          <p:nvPr/>
        </p:nvSpPr>
        <p:spPr bwMode="white">
          <a:xfrm>
            <a:off x="1055979" y="2425213"/>
            <a:ext cx="2342082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C579CC-5E1E-ADA5-EC23-F885531DC9CA}"/>
              </a:ext>
            </a:extLst>
          </p:cNvPr>
          <p:cNvSpPr/>
          <p:nvPr/>
        </p:nvSpPr>
        <p:spPr bwMode="white">
          <a:xfrm>
            <a:off x="1055979" y="2873485"/>
            <a:ext cx="1437619" cy="2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8DB6C3-709C-BD19-4A0C-FA0C7C252AC4}"/>
              </a:ext>
            </a:extLst>
          </p:cNvPr>
          <p:cNvSpPr/>
          <p:nvPr/>
        </p:nvSpPr>
        <p:spPr bwMode="white">
          <a:xfrm>
            <a:off x="1036937" y="3321757"/>
            <a:ext cx="5379173" cy="2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4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76171-87FC-6679-0967-39E3A523B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9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171B6-71C0-EBB7-3797-0666435FEB75}"/>
              </a:ext>
            </a:extLst>
          </p:cNvPr>
          <p:cNvSpPr/>
          <p:nvPr/>
        </p:nvSpPr>
        <p:spPr bwMode="white">
          <a:xfrm>
            <a:off x="8279404" y="1424081"/>
            <a:ext cx="257057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57F5B-3930-FAAB-B273-0D50487B2CBA}"/>
              </a:ext>
            </a:extLst>
          </p:cNvPr>
          <p:cNvSpPr/>
          <p:nvPr/>
        </p:nvSpPr>
        <p:spPr bwMode="white">
          <a:xfrm>
            <a:off x="9440925" y="2367427"/>
            <a:ext cx="266579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28B73A-B5CD-6634-C5CA-EC0DCDF6F944}"/>
              </a:ext>
            </a:extLst>
          </p:cNvPr>
          <p:cNvSpPr/>
          <p:nvPr/>
        </p:nvSpPr>
        <p:spPr bwMode="white">
          <a:xfrm>
            <a:off x="8088991" y="3472762"/>
            <a:ext cx="238015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10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A1602-56E8-D226-0344-5283178E3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7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ACE53E-305A-92F1-FE87-D98224F919E6}"/>
              </a:ext>
            </a:extLst>
          </p:cNvPr>
          <p:cNvSpPr/>
          <p:nvPr/>
        </p:nvSpPr>
        <p:spPr bwMode="white">
          <a:xfrm>
            <a:off x="1196033" y="2091169"/>
            <a:ext cx="2104066" cy="27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7DB7F0-52FC-8A9D-514B-B8C54B213659}"/>
              </a:ext>
            </a:extLst>
          </p:cNvPr>
          <p:cNvSpPr/>
          <p:nvPr/>
        </p:nvSpPr>
        <p:spPr bwMode="white">
          <a:xfrm>
            <a:off x="4151784" y="1895817"/>
            <a:ext cx="2952328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0ED56E-A9F2-599A-493F-822B41818266}"/>
              </a:ext>
            </a:extLst>
          </p:cNvPr>
          <p:cNvSpPr/>
          <p:nvPr/>
        </p:nvSpPr>
        <p:spPr bwMode="white">
          <a:xfrm>
            <a:off x="1491173" y="3501513"/>
            <a:ext cx="4531834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962ECD-8C69-86EC-18FF-78EF4D8882A7}"/>
              </a:ext>
            </a:extLst>
          </p:cNvPr>
          <p:cNvSpPr/>
          <p:nvPr/>
        </p:nvSpPr>
        <p:spPr bwMode="white">
          <a:xfrm>
            <a:off x="1224595" y="3968451"/>
            <a:ext cx="2637223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596C3AF-0A82-BB16-D18D-C52731723222}"/>
              </a:ext>
            </a:extLst>
          </p:cNvPr>
          <p:cNvSpPr/>
          <p:nvPr/>
        </p:nvSpPr>
        <p:spPr bwMode="white">
          <a:xfrm>
            <a:off x="1224595" y="4425860"/>
            <a:ext cx="1608991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FBF8EA5-6A49-63EB-C03A-8E95B13C617C}"/>
              </a:ext>
            </a:extLst>
          </p:cNvPr>
          <p:cNvSpPr/>
          <p:nvPr/>
        </p:nvSpPr>
        <p:spPr bwMode="white">
          <a:xfrm>
            <a:off x="1205553" y="4873740"/>
            <a:ext cx="5093553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ACE53E-305A-92F1-FE87-D98224F919E6}"/>
              </a:ext>
            </a:extLst>
          </p:cNvPr>
          <p:cNvSpPr/>
          <p:nvPr/>
        </p:nvSpPr>
        <p:spPr bwMode="white">
          <a:xfrm>
            <a:off x="1230816" y="2753459"/>
            <a:ext cx="2920968" cy="5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ACE53E-305A-92F1-FE87-D98224F919E6}"/>
              </a:ext>
            </a:extLst>
          </p:cNvPr>
          <p:cNvSpPr/>
          <p:nvPr/>
        </p:nvSpPr>
        <p:spPr bwMode="white">
          <a:xfrm>
            <a:off x="4838622" y="2752033"/>
            <a:ext cx="2920968" cy="5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1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3A395-8389-5EA2-BF95-B0A88A239E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23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C70753-73D5-4689-870F-FF49A0F7110C}"/>
              </a:ext>
            </a:extLst>
          </p:cNvPr>
          <p:cNvSpPr/>
          <p:nvPr/>
        </p:nvSpPr>
        <p:spPr bwMode="white">
          <a:xfrm>
            <a:off x="955409" y="2261220"/>
            <a:ext cx="2589619" cy="53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F99D9D-81D6-2E11-60AC-8A141F52B275}"/>
              </a:ext>
            </a:extLst>
          </p:cNvPr>
          <p:cNvSpPr/>
          <p:nvPr/>
        </p:nvSpPr>
        <p:spPr bwMode="white">
          <a:xfrm>
            <a:off x="4297161" y="2385040"/>
            <a:ext cx="2332561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4BD250-A25B-C774-E113-18C3D67458DB}"/>
              </a:ext>
            </a:extLst>
          </p:cNvPr>
          <p:cNvSpPr/>
          <p:nvPr/>
        </p:nvSpPr>
        <p:spPr bwMode="white">
          <a:xfrm>
            <a:off x="964929" y="3005672"/>
            <a:ext cx="258009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A19B96-370C-CF88-8742-FDC641DA2DB7}"/>
              </a:ext>
            </a:extLst>
          </p:cNvPr>
          <p:cNvSpPr/>
          <p:nvPr/>
        </p:nvSpPr>
        <p:spPr bwMode="white">
          <a:xfrm>
            <a:off x="964929" y="3794688"/>
            <a:ext cx="4379504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49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CBC20-3601-A4AE-2817-3883AC7EA0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57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708AB0-FAD8-C4D0-646D-94799C39935A}"/>
              </a:ext>
            </a:extLst>
          </p:cNvPr>
          <p:cNvSpPr/>
          <p:nvPr/>
        </p:nvSpPr>
        <p:spPr bwMode="white">
          <a:xfrm>
            <a:off x="9945520" y="1024460"/>
            <a:ext cx="247537" cy="21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8BAD2-DA3A-7822-6A08-890B147F583A}"/>
              </a:ext>
            </a:extLst>
          </p:cNvPr>
          <p:cNvSpPr/>
          <p:nvPr/>
        </p:nvSpPr>
        <p:spPr bwMode="white">
          <a:xfrm>
            <a:off x="7984264" y="1809520"/>
            <a:ext cx="247537" cy="21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689846"/>
            <a:ext cx="1466667" cy="1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9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586E9-9734-EB3F-C58A-4EDC8415E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251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2C5FC-9FB5-A070-B8FC-9AFC2563AA56}"/>
              </a:ext>
            </a:extLst>
          </p:cNvPr>
          <p:cNvSpPr/>
          <p:nvPr/>
        </p:nvSpPr>
        <p:spPr bwMode="white">
          <a:xfrm>
            <a:off x="3455185" y="1414134"/>
            <a:ext cx="323702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469471-8E3B-6611-6300-1F036E7A0F98}"/>
              </a:ext>
            </a:extLst>
          </p:cNvPr>
          <p:cNvSpPr/>
          <p:nvPr/>
        </p:nvSpPr>
        <p:spPr bwMode="white">
          <a:xfrm>
            <a:off x="2027086" y="1566712"/>
            <a:ext cx="342743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00F193-F40E-4ABE-45F0-5816410E2352}"/>
              </a:ext>
            </a:extLst>
          </p:cNvPr>
          <p:cNvSpPr/>
          <p:nvPr/>
        </p:nvSpPr>
        <p:spPr bwMode="white">
          <a:xfrm>
            <a:off x="6273301" y="1566712"/>
            <a:ext cx="323702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D53A80-C066-9622-1F84-72E508E9093D}"/>
              </a:ext>
            </a:extLst>
          </p:cNvPr>
          <p:cNvSpPr/>
          <p:nvPr/>
        </p:nvSpPr>
        <p:spPr bwMode="white">
          <a:xfrm>
            <a:off x="7663317" y="1566712"/>
            <a:ext cx="618842" cy="2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5A1CA6-FD9B-5AD5-1039-07E488BC5DEF}"/>
              </a:ext>
            </a:extLst>
          </p:cNvPr>
          <p:cNvSpPr/>
          <p:nvPr/>
        </p:nvSpPr>
        <p:spPr bwMode="white">
          <a:xfrm>
            <a:off x="7691879" y="2224704"/>
            <a:ext cx="733090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562F8B-157C-4FA8-45FC-6AA1F2CB0607}"/>
              </a:ext>
            </a:extLst>
          </p:cNvPr>
          <p:cNvSpPr/>
          <p:nvPr/>
        </p:nvSpPr>
        <p:spPr bwMode="white">
          <a:xfrm>
            <a:off x="5921036" y="2978057"/>
            <a:ext cx="618842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A7C41F-8AAC-1CAB-0924-5001753BFCA0}"/>
              </a:ext>
            </a:extLst>
          </p:cNvPr>
          <p:cNvSpPr/>
          <p:nvPr/>
        </p:nvSpPr>
        <p:spPr bwMode="white">
          <a:xfrm>
            <a:off x="8310722" y="2978057"/>
            <a:ext cx="761652" cy="2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D546B0-63A0-A019-CEB7-132CB6ECD01B}"/>
              </a:ext>
            </a:extLst>
          </p:cNvPr>
          <p:cNvSpPr/>
          <p:nvPr/>
        </p:nvSpPr>
        <p:spPr bwMode="white">
          <a:xfrm>
            <a:off x="9243747" y="3674194"/>
            <a:ext cx="333223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D546B0-63A0-A019-CEB7-132CB6ECD01B}"/>
              </a:ext>
            </a:extLst>
          </p:cNvPr>
          <p:cNvSpPr/>
          <p:nvPr/>
        </p:nvSpPr>
        <p:spPr bwMode="white">
          <a:xfrm>
            <a:off x="10632504" y="853878"/>
            <a:ext cx="1438880" cy="71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6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BFADC-7B77-03F5-87E0-05D1022CE6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97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26119-CC8B-A797-D426-F3E45C6B9CF1}"/>
              </a:ext>
            </a:extLst>
          </p:cNvPr>
          <p:cNvSpPr/>
          <p:nvPr/>
        </p:nvSpPr>
        <p:spPr bwMode="white">
          <a:xfrm>
            <a:off x="7881689" y="882415"/>
            <a:ext cx="515012" cy="65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96FE08-83E2-3038-343F-0C4B33806516}"/>
              </a:ext>
            </a:extLst>
          </p:cNvPr>
          <p:cNvSpPr/>
          <p:nvPr/>
        </p:nvSpPr>
        <p:spPr bwMode="white">
          <a:xfrm>
            <a:off x="1921756" y="1680733"/>
            <a:ext cx="466512" cy="6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34B1DA-2964-8D71-8CB6-D6C98E70D902}"/>
              </a:ext>
            </a:extLst>
          </p:cNvPr>
          <p:cNvSpPr/>
          <p:nvPr/>
        </p:nvSpPr>
        <p:spPr bwMode="white">
          <a:xfrm>
            <a:off x="5192103" y="2538527"/>
            <a:ext cx="752132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1E5909-DF81-2C0B-779D-091C0973EB8B}"/>
              </a:ext>
            </a:extLst>
          </p:cNvPr>
          <p:cNvSpPr/>
          <p:nvPr/>
        </p:nvSpPr>
        <p:spPr bwMode="white">
          <a:xfrm>
            <a:off x="8695706" y="2538527"/>
            <a:ext cx="628363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24035C-2BF2-3C2B-16D6-48AC40EBDDAB}"/>
              </a:ext>
            </a:extLst>
          </p:cNvPr>
          <p:cNvSpPr/>
          <p:nvPr/>
        </p:nvSpPr>
        <p:spPr bwMode="white">
          <a:xfrm>
            <a:off x="2088367" y="2348880"/>
            <a:ext cx="428429" cy="55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358445-DF01-6FD2-8BDB-6F24958FF83B}"/>
              </a:ext>
            </a:extLst>
          </p:cNvPr>
          <p:cNvSpPr/>
          <p:nvPr/>
        </p:nvSpPr>
        <p:spPr bwMode="white">
          <a:xfrm>
            <a:off x="1640896" y="3787092"/>
            <a:ext cx="342743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E6F344-266F-7649-CC4B-3BF5659E3C13}"/>
              </a:ext>
            </a:extLst>
          </p:cNvPr>
          <p:cNvSpPr/>
          <p:nvPr/>
        </p:nvSpPr>
        <p:spPr bwMode="white">
          <a:xfrm>
            <a:off x="9647772" y="4177865"/>
            <a:ext cx="199932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2ED2784-4FF0-CC52-3001-0BE5BDA08C28}"/>
              </a:ext>
            </a:extLst>
          </p:cNvPr>
          <p:cNvSpPr/>
          <p:nvPr/>
        </p:nvSpPr>
        <p:spPr bwMode="white">
          <a:xfrm>
            <a:off x="7648433" y="4568637"/>
            <a:ext cx="466512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7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8628A-ACA7-9E8C-A2D4-ED8FE3A7A9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80728"/>
            <a:ext cx="11520000" cy="1949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7979F-DD3F-7D5B-3A5A-591C04B91496}"/>
              </a:ext>
            </a:extLst>
          </p:cNvPr>
          <p:cNvSpPr/>
          <p:nvPr/>
        </p:nvSpPr>
        <p:spPr bwMode="white">
          <a:xfrm>
            <a:off x="10344991" y="1057175"/>
            <a:ext cx="466512" cy="2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A05195-2155-8F05-1271-4D841840B8B3}"/>
              </a:ext>
            </a:extLst>
          </p:cNvPr>
          <p:cNvSpPr/>
          <p:nvPr/>
        </p:nvSpPr>
        <p:spPr bwMode="white">
          <a:xfrm>
            <a:off x="1557421" y="1840761"/>
            <a:ext cx="342743" cy="2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FB88B3-3DE8-651F-DB38-47482F0883D8}"/>
              </a:ext>
            </a:extLst>
          </p:cNvPr>
          <p:cNvSpPr/>
          <p:nvPr/>
        </p:nvSpPr>
        <p:spPr bwMode="white">
          <a:xfrm>
            <a:off x="8612231" y="2232554"/>
            <a:ext cx="466512" cy="2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A3C29D2-915C-3453-E65C-22D17A5AAD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54138"/>
            <a:ext cx="11520000" cy="39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644678-5D58-687B-42F8-698F83E8D4B2}"/>
              </a:ext>
            </a:extLst>
          </p:cNvPr>
          <p:cNvSpPr/>
          <p:nvPr/>
        </p:nvSpPr>
        <p:spPr bwMode="white">
          <a:xfrm>
            <a:off x="6587705" y="2984378"/>
            <a:ext cx="371751" cy="40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7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5649C-9C88-B22B-3292-E4DA348C0E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045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72BF0-AE5A-0E7D-58ED-08A5D3684F7F}"/>
              </a:ext>
            </a:extLst>
          </p:cNvPr>
          <p:cNvSpPr/>
          <p:nvPr/>
        </p:nvSpPr>
        <p:spPr bwMode="white">
          <a:xfrm>
            <a:off x="11275805" y="1510271"/>
            <a:ext cx="304661" cy="27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62D948-B60F-6B4E-EEDF-FF63E4F8CCB6}"/>
              </a:ext>
            </a:extLst>
          </p:cNvPr>
          <p:cNvSpPr/>
          <p:nvPr/>
        </p:nvSpPr>
        <p:spPr bwMode="white">
          <a:xfrm>
            <a:off x="11275805" y="2064081"/>
            <a:ext cx="304661" cy="26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9E1B03-188F-F420-4FE0-012F0BA0807C}"/>
              </a:ext>
            </a:extLst>
          </p:cNvPr>
          <p:cNvSpPr/>
          <p:nvPr/>
        </p:nvSpPr>
        <p:spPr bwMode="white">
          <a:xfrm>
            <a:off x="11313888" y="2484212"/>
            <a:ext cx="266578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639423-303A-4205-E21C-CFF7D124E600}"/>
              </a:ext>
            </a:extLst>
          </p:cNvPr>
          <p:cNvSpPr/>
          <p:nvPr/>
        </p:nvSpPr>
        <p:spPr bwMode="white">
          <a:xfrm>
            <a:off x="11313888" y="2875698"/>
            <a:ext cx="266578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388090-A1A3-32C7-4B7F-6997C9ABEEB3}"/>
              </a:ext>
            </a:extLst>
          </p:cNvPr>
          <p:cNvSpPr/>
          <p:nvPr/>
        </p:nvSpPr>
        <p:spPr bwMode="white">
          <a:xfrm>
            <a:off x="11313888" y="3649121"/>
            <a:ext cx="257057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2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DB646-6966-27AF-0F8C-6D1D32B54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7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AC6E97-177F-E822-68B8-627DA29010F7}"/>
              </a:ext>
            </a:extLst>
          </p:cNvPr>
          <p:cNvSpPr/>
          <p:nvPr/>
        </p:nvSpPr>
        <p:spPr bwMode="white">
          <a:xfrm>
            <a:off x="9060098" y="1759057"/>
            <a:ext cx="447471" cy="58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3B82C1-EF1B-80BA-7D53-6CD43EB2FF59}"/>
              </a:ext>
            </a:extLst>
          </p:cNvPr>
          <p:cNvSpPr/>
          <p:nvPr/>
        </p:nvSpPr>
        <p:spPr bwMode="white">
          <a:xfrm>
            <a:off x="2852628" y="1921324"/>
            <a:ext cx="456991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410600-3334-A8A3-2AA6-274FDE34ADE0}"/>
              </a:ext>
            </a:extLst>
          </p:cNvPr>
          <p:cNvSpPr/>
          <p:nvPr/>
        </p:nvSpPr>
        <p:spPr bwMode="white">
          <a:xfrm>
            <a:off x="6308628" y="1921324"/>
            <a:ext cx="199933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40D961-391E-87C0-BDCA-0FBD2FF2DCFF}"/>
              </a:ext>
            </a:extLst>
          </p:cNvPr>
          <p:cNvSpPr/>
          <p:nvPr/>
        </p:nvSpPr>
        <p:spPr bwMode="white">
          <a:xfrm>
            <a:off x="2709818" y="2455849"/>
            <a:ext cx="361846" cy="62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FBAC36-E4AC-0E19-3B0F-D05C101FD592}"/>
              </a:ext>
            </a:extLst>
          </p:cNvPr>
          <p:cNvSpPr/>
          <p:nvPr/>
        </p:nvSpPr>
        <p:spPr bwMode="white">
          <a:xfrm>
            <a:off x="6051570" y="2455849"/>
            <a:ext cx="548486" cy="62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016C0C-C697-3A8C-596B-3CEB8060CA42}"/>
              </a:ext>
            </a:extLst>
          </p:cNvPr>
          <p:cNvSpPr/>
          <p:nvPr/>
        </p:nvSpPr>
        <p:spPr bwMode="white">
          <a:xfrm>
            <a:off x="9696400" y="2455849"/>
            <a:ext cx="551282" cy="62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4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497E1-E418-FBF8-6431-48350D1389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2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1B396-714B-3E54-F478-0A052348F67B}"/>
              </a:ext>
            </a:extLst>
          </p:cNvPr>
          <p:cNvSpPr/>
          <p:nvPr/>
        </p:nvSpPr>
        <p:spPr bwMode="white">
          <a:xfrm>
            <a:off x="1215074" y="2063166"/>
            <a:ext cx="1866049" cy="5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0A64A1-D830-20AA-7CDD-C23258723C80}"/>
              </a:ext>
            </a:extLst>
          </p:cNvPr>
          <p:cNvSpPr/>
          <p:nvPr/>
        </p:nvSpPr>
        <p:spPr bwMode="white">
          <a:xfrm>
            <a:off x="6851305" y="2063166"/>
            <a:ext cx="1932694" cy="5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CCDF63-6B15-568F-F9F2-6E8C1294E0E0}"/>
              </a:ext>
            </a:extLst>
          </p:cNvPr>
          <p:cNvSpPr/>
          <p:nvPr/>
        </p:nvSpPr>
        <p:spPr bwMode="white">
          <a:xfrm>
            <a:off x="1215074" y="2759159"/>
            <a:ext cx="2170710" cy="5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162B9C-30D4-40BD-3CEF-ECDA949A6CBD}"/>
              </a:ext>
            </a:extLst>
          </p:cNvPr>
          <p:cNvSpPr/>
          <p:nvPr/>
        </p:nvSpPr>
        <p:spPr bwMode="white">
          <a:xfrm>
            <a:off x="6851305" y="2749625"/>
            <a:ext cx="2208793" cy="5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386640-E559-1493-9506-4E59DABEEC53}"/>
              </a:ext>
            </a:extLst>
          </p:cNvPr>
          <p:cNvSpPr/>
          <p:nvPr/>
        </p:nvSpPr>
        <p:spPr bwMode="white">
          <a:xfrm>
            <a:off x="1215074" y="3455152"/>
            <a:ext cx="1161520" cy="5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3693B9-D738-36EB-1004-8355331DCFB2}"/>
              </a:ext>
            </a:extLst>
          </p:cNvPr>
          <p:cNvSpPr/>
          <p:nvPr/>
        </p:nvSpPr>
        <p:spPr bwMode="white">
          <a:xfrm>
            <a:off x="6851305" y="3598164"/>
            <a:ext cx="1018710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0E81A1-9FAB-7757-DC75-83A56ED08F1B}"/>
              </a:ext>
            </a:extLst>
          </p:cNvPr>
          <p:cNvSpPr/>
          <p:nvPr/>
        </p:nvSpPr>
        <p:spPr bwMode="white">
          <a:xfrm>
            <a:off x="1215074" y="4151145"/>
            <a:ext cx="952066" cy="5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35D92C-1F98-5FE6-F6EF-1D3575DF7D01}"/>
              </a:ext>
            </a:extLst>
          </p:cNvPr>
          <p:cNvSpPr/>
          <p:nvPr/>
        </p:nvSpPr>
        <p:spPr bwMode="white">
          <a:xfrm>
            <a:off x="6851305" y="4294157"/>
            <a:ext cx="599801" cy="2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15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2023-08-27T06:20:32Z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