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12BCC-1F34-B10C-B6E2-2712E300F4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132856"/>
            <a:ext cx="11520000" cy="2331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07B23-3266-EF42-7E63-D80A8251E3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5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C535F-109B-292B-0FEF-1DCF318C65F9}"/>
              </a:ext>
            </a:extLst>
          </p:cNvPr>
          <p:cNvSpPr/>
          <p:nvPr/>
        </p:nvSpPr>
        <p:spPr bwMode="white">
          <a:xfrm>
            <a:off x="911424" y="2245417"/>
            <a:ext cx="2264906" cy="46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9170E5-2D4C-4A94-D2A1-E4C148643DA0}"/>
              </a:ext>
            </a:extLst>
          </p:cNvPr>
          <p:cNvSpPr/>
          <p:nvPr/>
        </p:nvSpPr>
        <p:spPr bwMode="white">
          <a:xfrm>
            <a:off x="6365752" y="2245417"/>
            <a:ext cx="2682576" cy="46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D72A00-4926-3537-8CEF-23D031C46955}"/>
              </a:ext>
            </a:extLst>
          </p:cNvPr>
          <p:cNvSpPr/>
          <p:nvPr/>
        </p:nvSpPr>
        <p:spPr bwMode="white">
          <a:xfrm>
            <a:off x="1091305" y="3085110"/>
            <a:ext cx="999669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9AA61C-B1B7-9B75-1D48-EBE018C47627}"/>
              </a:ext>
            </a:extLst>
          </p:cNvPr>
          <p:cNvSpPr/>
          <p:nvPr/>
        </p:nvSpPr>
        <p:spPr bwMode="white">
          <a:xfrm>
            <a:off x="6365752" y="2951522"/>
            <a:ext cx="1818480" cy="47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FDE854-489E-D193-A09C-B678273345B3}"/>
              </a:ext>
            </a:extLst>
          </p:cNvPr>
          <p:cNvSpPr/>
          <p:nvPr/>
        </p:nvSpPr>
        <p:spPr bwMode="white">
          <a:xfrm>
            <a:off x="6365752" y="3586062"/>
            <a:ext cx="697327" cy="601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85BFE2-40C2-5CD6-D91E-838CDEBF05C5}"/>
              </a:ext>
            </a:extLst>
          </p:cNvPr>
          <p:cNvSpPr/>
          <p:nvPr/>
        </p:nvSpPr>
        <p:spPr bwMode="white">
          <a:xfrm>
            <a:off x="1091305" y="3791215"/>
            <a:ext cx="590280" cy="1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48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B76D6-CC54-6D61-F947-D9763BDBF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520000" cy="330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70A759-B159-3DDA-A80A-A00F4211F2DA}"/>
              </a:ext>
            </a:extLst>
          </p:cNvPr>
          <p:cNvSpPr/>
          <p:nvPr/>
        </p:nvSpPr>
        <p:spPr bwMode="white">
          <a:xfrm>
            <a:off x="1030841" y="1794244"/>
            <a:ext cx="1781764" cy="46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4B717F-9763-1D0D-3FBE-309CED70078F}"/>
              </a:ext>
            </a:extLst>
          </p:cNvPr>
          <p:cNvSpPr/>
          <p:nvPr/>
        </p:nvSpPr>
        <p:spPr bwMode="white">
          <a:xfrm>
            <a:off x="6382852" y="1794244"/>
            <a:ext cx="2640876" cy="59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226565-B724-A951-76E5-D6DBE929CF75}"/>
              </a:ext>
            </a:extLst>
          </p:cNvPr>
          <p:cNvSpPr/>
          <p:nvPr/>
        </p:nvSpPr>
        <p:spPr bwMode="white">
          <a:xfrm>
            <a:off x="1079821" y="2463736"/>
            <a:ext cx="1103147" cy="61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BC01782-0926-A1A6-FD43-65668A0249DE}"/>
              </a:ext>
            </a:extLst>
          </p:cNvPr>
          <p:cNvSpPr/>
          <p:nvPr/>
        </p:nvSpPr>
        <p:spPr bwMode="white">
          <a:xfrm>
            <a:off x="6382852" y="2498856"/>
            <a:ext cx="2136820" cy="46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5133866-2252-C96D-EBF9-0DD233AC83CA}"/>
              </a:ext>
            </a:extLst>
          </p:cNvPr>
          <p:cNvSpPr/>
          <p:nvPr/>
        </p:nvSpPr>
        <p:spPr bwMode="white">
          <a:xfrm>
            <a:off x="6382852" y="3203467"/>
            <a:ext cx="1228165" cy="46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FA76724-C3FB-B2EE-B48D-F4D6AEE0FA04}"/>
              </a:ext>
            </a:extLst>
          </p:cNvPr>
          <p:cNvSpPr/>
          <p:nvPr/>
        </p:nvSpPr>
        <p:spPr bwMode="white">
          <a:xfrm>
            <a:off x="6382852" y="3917600"/>
            <a:ext cx="761652" cy="19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4226565-B724-A951-76E5-D6DBE929CF75}"/>
              </a:ext>
            </a:extLst>
          </p:cNvPr>
          <p:cNvSpPr/>
          <p:nvPr/>
        </p:nvSpPr>
        <p:spPr bwMode="white">
          <a:xfrm>
            <a:off x="1112900" y="3203467"/>
            <a:ext cx="1103147" cy="61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40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15" grpId="0" animBg="1"/>
      <p:bldP spid="20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896B7-1D8F-7062-7C82-CB38538223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18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0EECD-55E0-2518-8A7D-0A46681B8D84}"/>
              </a:ext>
            </a:extLst>
          </p:cNvPr>
          <p:cNvSpPr/>
          <p:nvPr/>
        </p:nvSpPr>
        <p:spPr bwMode="white">
          <a:xfrm>
            <a:off x="1491173" y="3521912"/>
            <a:ext cx="1732760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D2E544-E733-652E-5DA0-555202F86779}"/>
              </a:ext>
            </a:extLst>
          </p:cNvPr>
          <p:cNvSpPr/>
          <p:nvPr/>
        </p:nvSpPr>
        <p:spPr bwMode="white">
          <a:xfrm>
            <a:off x="6737057" y="3521912"/>
            <a:ext cx="1751801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3E24B2-B2AC-1B56-6796-9AC2AF475313}"/>
              </a:ext>
            </a:extLst>
          </p:cNvPr>
          <p:cNvSpPr/>
          <p:nvPr/>
        </p:nvSpPr>
        <p:spPr bwMode="white">
          <a:xfrm>
            <a:off x="1281719" y="3989089"/>
            <a:ext cx="135193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64FE6A-6B10-15C8-68A6-9CFD36B87EC7}"/>
              </a:ext>
            </a:extLst>
          </p:cNvPr>
          <p:cNvSpPr/>
          <p:nvPr/>
        </p:nvSpPr>
        <p:spPr bwMode="white">
          <a:xfrm>
            <a:off x="6537123" y="3989089"/>
            <a:ext cx="135193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A8C534-5561-1CAE-0653-C3DDAB0C7880}"/>
              </a:ext>
            </a:extLst>
          </p:cNvPr>
          <p:cNvSpPr/>
          <p:nvPr/>
        </p:nvSpPr>
        <p:spPr bwMode="white">
          <a:xfrm>
            <a:off x="1281719" y="4475335"/>
            <a:ext cx="961586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FE31AD-3108-FCD7-04F7-CB10D40CEC12}"/>
              </a:ext>
            </a:extLst>
          </p:cNvPr>
          <p:cNvSpPr/>
          <p:nvPr/>
        </p:nvSpPr>
        <p:spPr bwMode="white">
          <a:xfrm>
            <a:off x="6537123" y="4484869"/>
            <a:ext cx="1037752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61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B1C89-79B5-B0B2-7B80-2FFD9CFD5C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355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97EE08-D845-6E37-C64D-E9DD264AC981}"/>
              </a:ext>
            </a:extLst>
          </p:cNvPr>
          <p:cNvSpPr/>
          <p:nvPr/>
        </p:nvSpPr>
        <p:spPr bwMode="white">
          <a:xfrm>
            <a:off x="1440396" y="2689674"/>
            <a:ext cx="2675305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5D296D-4872-5646-8F16-AD0B3605D14E}"/>
              </a:ext>
            </a:extLst>
          </p:cNvPr>
          <p:cNvSpPr/>
          <p:nvPr/>
        </p:nvSpPr>
        <p:spPr bwMode="white">
          <a:xfrm>
            <a:off x="1240462" y="3184913"/>
            <a:ext cx="999669" cy="1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509E58-80A7-106C-A341-D75E187960D6}"/>
              </a:ext>
            </a:extLst>
          </p:cNvPr>
          <p:cNvSpPr/>
          <p:nvPr/>
        </p:nvSpPr>
        <p:spPr bwMode="white">
          <a:xfrm>
            <a:off x="1240462" y="3623009"/>
            <a:ext cx="1894611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45CDF2-8D00-74C3-03B5-E4E4D513F744}"/>
              </a:ext>
            </a:extLst>
          </p:cNvPr>
          <p:cNvSpPr/>
          <p:nvPr/>
        </p:nvSpPr>
        <p:spPr bwMode="white">
          <a:xfrm>
            <a:off x="1202380" y="4099200"/>
            <a:ext cx="4365604" cy="36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90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5FB1A-94F6-271F-9A9E-FB34C62A2D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7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CCE79-BE2B-78DB-FD15-9FADC042E70B}"/>
              </a:ext>
            </a:extLst>
          </p:cNvPr>
          <p:cNvSpPr/>
          <p:nvPr/>
        </p:nvSpPr>
        <p:spPr bwMode="white">
          <a:xfrm>
            <a:off x="1329322" y="1577311"/>
            <a:ext cx="2751471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05F19-381A-CDD7-DA3F-409CBCD90B9C}"/>
              </a:ext>
            </a:extLst>
          </p:cNvPr>
          <p:cNvSpPr/>
          <p:nvPr/>
        </p:nvSpPr>
        <p:spPr bwMode="white">
          <a:xfrm>
            <a:off x="1091305" y="2073371"/>
            <a:ext cx="1247206" cy="1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E6CC0B-8329-DB67-6B8F-25F4E5BD60FD}"/>
              </a:ext>
            </a:extLst>
          </p:cNvPr>
          <p:cNvSpPr/>
          <p:nvPr/>
        </p:nvSpPr>
        <p:spPr bwMode="white">
          <a:xfrm>
            <a:off x="1091305" y="2512192"/>
            <a:ext cx="2380165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2B2097-AA0C-5781-FEED-51D438FA5328}"/>
              </a:ext>
            </a:extLst>
          </p:cNvPr>
          <p:cNvSpPr/>
          <p:nvPr/>
        </p:nvSpPr>
        <p:spPr bwMode="white">
          <a:xfrm>
            <a:off x="1053222" y="2989172"/>
            <a:ext cx="5258801" cy="43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65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2F5E0-C1B1-99BF-50E8-69F6DA5E5E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7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104E1B-8A57-EA26-0252-A71D92750660}"/>
              </a:ext>
            </a:extLst>
          </p:cNvPr>
          <p:cNvSpPr/>
          <p:nvPr/>
        </p:nvSpPr>
        <p:spPr bwMode="white">
          <a:xfrm>
            <a:off x="1300760" y="2036588"/>
            <a:ext cx="3141818" cy="2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B4E328-3F67-0470-3464-B111CBB8EFB5}"/>
              </a:ext>
            </a:extLst>
          </p:cNvPr>
          <p:cNvSpPr/>
          <p:nvPr/>
        </p:nvSpPr>
        <p:spPr bwMode="white">
          <a:xfrm>
            <a:off x="1091305" y="2504595"/>
            <a:ext cx="1837487" cy="2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DF83AF-4738-005A-B1D3-AC5037254F0C}"/>
              </a:ext>
            </a:extLst>
          </p:cNvPr>
          <p:cNvSpPr/>
          <p:nvPr/>
        </p:nvSpPr>
        <p:spPr bwMode="white">
          <a:xfrm>
            <a:off x="1043702" y="2982153"/>
            <a:ext cx="2665785" cy="2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B8D8D8-FF89-96F3-0978-306D806DB566}"/>
              </a:ext>
            </a:extLst>
          </p:cNvPr>
          <p:cNvSpPr/>
          <p:nvPr/>
        </p:nvSpPr>
        <p:spPr bwMode="white">
          <a:xfrm>
            <a:off x="1043702" y="3459712"/>
            <a:ext cx="5628362" cy="32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69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5D151-D774-4FD2-EC59-AA2566449B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0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A83856-CC7E-31AD-551D-A27292D546C5}"/>
              </a:ext>
            </a:extLst>
          </p:cNvPr>
          <p:cNvSpPr/>
          <p:nvPr/>
        </p:nvSpPr>
        <p:spPr bwMode="white">
          <a:xfrm>
            <a:off x="1291239" y="2045446"/>
            <a:ext cx="3037090" cy="25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61F83F-F651-D717-52D6-75979BBFB92B}"/>
              </a:ext>
            </a:extLst>
          </p:cNvPr>
          <p:cNvSpPr/>
          <p:nvPr/>
        </p:nvSpPr>
        <p:spPr bwMode="white">
          <a:xfrm>
            <a:off x="1091305" y="2522715"/>
            <a:ext cx="147570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07CE03-C0D6-3176-8429-791F230BF635}"/>
              </a:ext>
            </a:extLst>
          </p:cNvPr>
          <p:cNvSpPr/>
          <p:nvPr/>
        </p:nvSpPr>
        <p:spPr bwMode="white">
          <a:xfrm>
            <a:off x="1091305" y="3009529"/>
            <a:ext cx="2380165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08D4A2-9A25-00B6-8B70-B54BD48245E0}"/>
              </a:ext>
            </a:extLst>
          </p:cNvPr>
          <p:cNvSpPr/>
          <p:nvPr/>
        </p:nvSpPr>
        <p:spPr bwMode="white">
          <a:xfrm>
            <a:off x="1053223" y="3477253"/>
            <a:ext cx="4178681" cy="31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1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25399-B102-8E20-69EE-5861C417E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4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BA53B8-8EE0-747C-5158-E0A665F26756}"/>
              </a:ext>
            </a:extLst>
          </p:cNvPr>
          <p:cNvSpPr/>
          <p:nvPr/>
        </p:nvSpPr>
        <p:spPr bwMode="white">
          <a:xfrm>
            <a:off x="1215074" y="2044190"/>
            <a:ext cx="3646413" cy="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CB9D44-1F90-C3FA-1E8C-58DBE0CCFD36}"/>
              </a:ext>
            </a:extLst>
          </p:cNvPr>
          <p:cNvSpPr/>
          <p:nvPr/>
        </p:nvSpPr>
        <p:spPr bwMode="white">
          <a:xfrm>
            <a:off x="1024661" y="2520937"/>
            <a:ext cx="1351933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173BDD-744D-8A1C-1DA6-6A2D5D8E3E0F}"/>
              </a:ext>
            </a:extLst>
          </p:cNvPr>
          <p:cNvSpPr/>
          <p:nvPr/>
        </p:nvSpPr>
        <p:spPr bwMode="white">
          <a:xfrm>
            <a:off x="1024661" y="3007218"/>
            <a:ext cx="2246876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D8A992-D673-ED6C-A68E-DEE7D97C5EC0}"/>
              </a:ext>
            </a:extLst>
          </p:cNvPr>
          <p:cNvSpPr/>
          <p:nvPr/>
        </p:nvSpPr>
        <p:spPr bwMode="white">
          <a:xfrm>
            <a:off x="1016048" y="3493499"/>
            <a:ext cx="3783808" cy="4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6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5A364-3276-A83D-4BC7-92324BC702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50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33D9E7-99B4-6AFF-B3AE-227A8BC0336A}"/>
              </a:ext>
            </a:extLst>
          </p:cNvPr>
          <p:cNvSpPr/>
          <p:nvPr/>
        </p:nvSpPr>
        <p:spPr bwMode="white">
          <a:xfrm>
            <a:off x="1300760" y="2034141"/>
            <a:ext cx="3998677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5F3EC0-DFC7-785C-D79A-64BF8479FF1C}"/>
              </a:ext>
            </a:extLst>
          </p:cNvPr>
          <p:cNvSpPr/>
          <p:nvPr/>
        </p:nvSpPr>
        <p:spPr bwMode="white">
          <a:xfrm>
            <a:off x="1091305" y="2510671"/>
            <a:ext cx="1961256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FEBEED-8D4D-A915-73FA-609760A93B20}"/>
              </a:ext>
            </a:extLst>
          </p:cNvPr>
          <p:cNvSpPr/>
          <p:nvPr/>
        </p:nvSpPr>
        <p:spPr bwMode="white">
          <a:xfrm>
            <a:off x="1091305" y="2996731"/>
            <a:ext cx="1999338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A02A3D-322D-95B4-E733-E59C0A3B3E90}"/>
              </a:ext>
            </a:extLst>
          </p:cNvPr>
          <p:cNvSpPr/>
          <p:nvPr/>
        </p:nvSpPr>
        <p:spPr bwMode="white">
          <a:xfrm>
            <a:off x="1319801" y="3463730"/>
            <a:ext cx="2751471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7E1267-F4D7-E719-A6E9-5EC0F4401BB9}"/>
              </a:ext>
            </a:extLst>
          </p:cNvPr>
          <p:cNvSpPr/>
          <p:nvPr/>
        </p:nvSpPr>
        <p:spPr bwMode="white">
          <a:xfrm>
            <a:off x="1091305" y="3968852"/>
            <a:ext cx="1209123" cy="2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C56A74-3406-6DF9-FC35-105FA002716D}"/>
              </a:ext>
            </a:extLst>
          </p:cNvPr>
          <p:cNvSpPr/>
          <p:nvPr/>
        </p:nvSpPr>
        <p:spPr bwMode="white">
          <a:xfrm>
            <a:off x="1091305" y="4416790"/>
            <a:ext cx="1999338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BFC4D0-C1B5-325D-04E1-DB82E266B44B}"/>
              </a:ext>
            </a:extLst>
          </p:cNvPr>
          <p:cNvSpPr/>
          <p:nvPr/>
        </p:nvSpPr>
        <p:spPr bwMode="white">
          <a:xfrm>
            <a:off x="1043702" y="4883788"/>
            <a:ext cx="6708482" cy="34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10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EC4F4-97D6-D198-E109-583D0DD186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95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AB0D92-4F48-EF2A-E171-755388B13C20}"/>
              </a:ext>
            </a:extLst>
          </p:cNvPr>
          <p:cNvSpPr/>
          <p:nvPr/>
        </p:nvSpPr>
        <p:spPr bwMode="white">
          <a:xfrm>
            <a:off x="1840830" y="3654793"/>
            <a:ext cx="3741619" cy="25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56ACD6-AB0A-46EC-8313-D0AA4B073924}"/>
              </a:ext>
            </a:extLst>
          </p:cNvPr>
          <p:cNvSpPr/>
          <p:nvPr/>
        </p:nvSpPr>
        <p:spPr bwMode="white">
          <a:xfrm>
            <a:off x="1640896" y="4131542"/>
            <a:ext cx="2722909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B8F14D-F2C0-0B75-4864-55361DC37669}"/>
              </a:ext>
            </a:extLst>
          </p:cNvPr>
          <p:cNvSpPr/>
          <p:nvPr/>
        </p:nvSpPr>
        <p:spPr bwMode="white">
          <a:xfrm>
            <a:off x="1640896" y="4636895"/>
            <a:ext cx="1247206" cy="2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76A2BA-DFC0-B2BB-D196-75453255DDDF}"/>
              </a:ext>
            </a:extLst>
          </p:cNvPr>
          <p:cNvSpPr/>
          <p:nvPr/>
        </p:nvSpPr>
        <p:spPr bwMode="white">
          <a:xfrm>
            <a:off x="1640896" y="5094574"/>
            <a:ext cx="971107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845292-AB60-EC59-58AC-3A1ADA97E263}"/>
              </a:ext>
            </a:extLst>
          </p:cNvPr>
          <p:cNvSpPr/>
          <p:nvPr/>
        </p:nvSpPr>
        <p:spPr bwMode="white">
          <a:xfrm>
            <a:off x="1602814" y="5561788"/>
            <a:ext cx="2370644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035C95-8A38-EAC6-8243-11D3759F39EA}"/>
              </a:ext>
            </a:extLst>
          </p:cNvPr>
          <p:cNvSpPr/>
          <p:nvPr/>
        </p:nvSpPr>
        <p:spPr bwMode="white">
          <a:xfrm>
            <a:off x="10751920" y="3561148"/>
            <a:ext cx="1199456" cy="138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8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CD342-E324-A60B-AB96-5A8D6D87D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520000" cy="143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83CB6-AA6D-ABF4-42B6-CDFFE98DC1B3}"/>
              </a:ext>
            </a:extLst>
          </p:cNvPr>
          <p:cNvSpPr/>
          <p:nvPr/>
        </p:nvSpPr>
        <p:spPr bwMode="white">
          <a:xfrm>
            <a:off x="2626888" y="1716247"/>
            <a:ext cx="733090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565C34-A15B-A182-3BBB-3D32A47DEF47}"/>
              </a:ext>
            </a:extLst>
          </p:cNvPr>
          <p:cNvSpPr/>
          <p:nvPr/>
        </p:nvSpPr>
        <p:spPr bwMode="white">
          <a:xfrm>
            <a:off x="6406590" y="1716247"/>
            <a:ext cx="609321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97FB8C-07C1-A7CC-4540-24632EC4F49F}"/>
              </a:ext>
            </a:extLst>
          </p:cNvPr>
          <p:cNvSpPr/>
          <p:nvPr/>
        </p:nvSpPr>
        <p:spPr bwMode="white">
          <a:xfrm>
            <a:off x="10081565" y="1716247"/>
            <a:ext cx="447471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ACDB9C-2B27-20C6-642B-4AE6B40CBD3C}"/>
              </a:ext>
            </a:extLst>
          </p:cNvPr>
          <p:cNvSpPr/>
          <p:nvPr/>
        </p:nvSpPr>
        <p:spPr bwMode="white">
          <a:xfrm>
            <a:off x="2607846" y="2174184"/>
            <a:ext cx="609322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43931A-BBB2-5CB7-CFF4-C15C64458125}"/>
              </a:ext>
            </a:extLst>
          </p:cNvPr>
          <p:cNvSpPr/>
          <p:nvPr/>
        </p:nvSpPr>
        <p:spPr bwMode="white">
          <a:xfrm>
            <a:off x="6406590" y="2174184"/>
            <a:ext cx="752131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512093-2581-BE74-72FC-D7750656054F}"/>
              </a:ext>
            </a:extLst>
          </p:cNvPr>
          <p:cNvSpPr/>
          <p:nvPr/>
        </p:nvSpPr>
        <p:spPr bwMode="white">
          <a:xfrm>
            <a:off x="10062524" y="2174184"/>
            <a:ext cx="609322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7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027B3-37B4-031B-5595-1B01DDBA2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830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A165C-1A44-1147-8C89-2E4B0EDC460E}"/>
              </a:ext>
            </a:extLst>
          </p:cNvPr>
          <p:cNvSpPr/>
          <p:nvPr/>
        </p:nvSpPr>
        <p:spPr bwMode="white">
          <a:xfrm>
            <a:off x="2754814" y="1609563"/>
            <a:ext cx="209454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D69067-1282-A421-46B7-A875C1D11725}"/>
              </a:ext>
            </a:extLst>
          </p:cNvPr>
          <p:cNvSpPr/>
          <p:nvPr/>
        </p:nvSpPr>
        <p:spPr bwMode="white">
          <a:xfrm>
            <a:off x="4592301" y="1762008"/>
            <a:ext cx="352264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149AF2-5480-3D56-88CC-8FD349025AC0}"/>
              </a:ext>
            </a:extLst>
          </p:cNvPr>
          <p:cNvSpPr/>
          <p:nvPr/>
        </p:nvSpPr>
        <p:spPr bwMode="white">
          <a:xfrm>
            <a:off x="6001359" y="1762008"/>
            <a:ext cx="342743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35E9DE-ADA5-AA05-3243-32FE7B391191}"/>
              </a:ext>
            </a:extLst>
          </p:cNvPr>
          <p:cNvSpPr/>
          <p:nvPr/>
        </p:nvSpPr>
        <p:spPr bwMode="white">
          <a:xfrm>
            <a:off x="7686516" y="1762008"/>
            <a:ext cx="495074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DE057E-D4DF-B8F4-D7F0-BBF55B9C2E31}"/>
              </a:ext>
            </a:extLst>
          </p:cNvPr>
          <p:cNvSpPr/>
          <p:nvPr/>
        </p:nvSpPr>
        <p:spPr bwMode="white">
          <a:xfrm>
            <a:off x="6924863" y="2352732"/>
            <a:ext cx="1780362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2C65B8-9524-584C-5B0D-E5BD6C98191E}"/>
              </a:ext>
            </a:extLst>
          </p:cNvPr>
          <p:cNvSpPr/>
          <p:nvPr/>
        </p:nvSpPr>
        <p:spPr bwMode="white">
          <a:xfrm>
            <a:off x="3383177" y="2800539"/>
            <a:ext cx="609322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05D893-F2E3-0836-0F9E-90D74D7F0090}"/>
              </a:ext>
            </a:extLst>
          </p:cNvPr>
          <p:cNvSpPr/>
          <p:nvPr/>
        </p:nvSpPr>
        <p:spPr bwMode="white">
          <a:xfrm>
            <a:off x="5772863" y="2800539"/>
            <a:ext cx="609322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78739D-6CC5-12AE-38FB-BCB158D39D22}"/>
              </a:ext>
            </a:extLst>
          </p:cNvPr>
          <p:cNvSpPr/>
          <p:nvPr/>
        </p:nvSpPr>
        <p:spPr bwMode="white">
          <a:xfrm>
            <a:off x="2830979" y="3286457"/>
            <a:ext cx="476033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15BA37-890D-827E-6619-EBB8E4A968A8}"/>
              </a:ext>
            </a:extLst>
          </p:cNvPr>
          <p:cNvSpPr/>
          <p:nvPr/>
        </p:nvSpPr>
        <p:spPr bwMode="white">
          <a:xfrm>
            <a:off x="6001359" y="3286457"/>
            <a:ext cx="333223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C7C42B-2316-8991-0F60-28E36DB2E8E4}"/>
              </a:ext>
            </a:extLst>
          </p:cNvPr>
          <p:cNvSpPr/>
          <p:nvPr/>
        </p:nvSpPr>
        <p:spPr bwMode="white">
          <a:xfrm>
            <a:off x="4592301" y="3743792"/>
            <a:ext cx="476033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EBF0A4-197F-0C2C-6828-FFD7E8B565AD}"/>
              </a:ext>
            </a:extLst>
          </p:cNvPr>
          <p:cNvSpPr/>
          <p:nvPr/>
        </p:nvSpPr>
        <p:spPr bwMode="white">
          <a:xfrm>
            <a:off x="9076533" y="3743792"/>
            <a:ext cx="495074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0079F9-3A73-80BC-BB42-BF5602AB0F0A}"/>
              </a:ext>
            </a:extLst>
          </p:cNvPr>
          <p:cNvSpPr/>
          <p:nvPr/>
        </p:nvSpPr>
        <p:spPr bwMode="white">
          <a:xfrm>
            <a:off x="7258086" y="4191599"/>
            <a:ext cx="428430" cy="6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D458C21-91A8-4B30-9AB0-B309A4402CA1}"/>
              </a:ext>
            </a:extLst>
          </p:cNvPr>
          <p:cNvSpPr/>
          <p:nvPr/>
        </p:nvSpPr>
        <p:spPr bwMode="white">
          <a:xfrm>
            <a:off x="9912424" y="4173567"/>
            <a:ext cx="435485" cy="6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6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A03CE-B9B0-B0AD-66CA-494281C4A4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81" y="908720"/>
            <a:ext cx="11520000" cy="3998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39EBB-E159-7C4E-0054-A4FFBBD525DE}"/>
              </a:ext>
            </a:extLst>
          </p:cNvPr>
          <p:cNvSpPr/>
          <p:nvPr/>
        </p:nvSpPr>
        <p:spPr bwMode="white">
          <a:xfrm>
            <a:off x="6183643" y="1032779"/>
            <a:ext cx="609322" cy="2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FA50B4-8CCD-F566-373A-61BD7A2767D5}"/>
              </a:ext>
            </a:extLst>
          </p:cNvPr>
          <p:cNvSpPr/>
          <p:nvPr/>
        </p:nvSpPr>
        <p:spPr bwMode="white">
          <a:xfrm>
            <a:off x="5098288" y="1509932"/>
            <a:ext cx="466512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03AE73-122A-0C24-A879-76DDEE405F76}"/>
              </a:ext>
            </a:extLst>
          </p:cNvPr>
          <p:cNvSpPr/>
          <p:nvPr/>
        </p:nvSpPr>
        <p:spPr bwMode="white">
          <a:xfrm>
            <a:off x="7040503" y="1967998"/>
            <a:ext cx="580760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ECF051-865D-A92B-5D03-698F8A32BFEF}"/>
              </a:ext>
            </a:extLst>
          </p:cNvPr>
          <p:cNvSpPr/>
          <p:nvPr/>
        </p:nvSpPr>
        <p:spPr bwMode="white">
          <a:xfrm>
            <a:off x="10229924" y="1967998"/>
            <a:ext cx="333223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79E0B8-A5A5-E06C-E78D-FE5B0C0015FA}"/>
              </a:ext>
            </a:extLst>
          </p:cNvPr>
          <p:cNvSpPr/>
          <p:nvPr/>
        </p:nvSpPr>
        <p:spPr bwMode="white">
          <a:xfrm>
            <a:off x="9106486" y="2416522"/>
            <a:ext cx="361785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E1B86D-3B15-FE05-735C-976BD95056A7}"/>
              </a:ext>
            </a:extLst>
          </p:cNvPr>
          <p:cNvSpPr/>
          <p:nvPr/>
        </p:nvSpPr>
        <p:spPr bwMode="white">
          <a:xfrm>
            <a:off x="6859610" y="2874588"/>
            <a:ext cx="466512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5AF69D-FBEA-247A-26FF-422137988CE7}"/>
              </a:ext>
            </a:extLst>
          </p:cNvPr>
          <p:cNvSpPr/>
          <p:nvPr/>
        </p:nvSpPr>
        <p:spPr bwMode="white">
          <a:xfrm>
            <a:off x="5041164" y="3475800"/>
            <a:ext cx="352264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913D5C-A4B9-3630-AAF5-33956E9561B2}"/>
              </a:ext>
            </a:extLst>
          </p:cNvPr>
          <p:cNvSpPr/>
          <p:nvPr/>
        </p:nvSpPr>
        <p:spPr bwMode="white">
          <a:xfrm>
            <a:off x="8002090" y="3475800"/>
            <a:ext cx="342743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D411BD-A0AA-A7AB-75BA-D62560519AF1}"/>
              </a:ext>
            </a:extLst>
          </p:cNvPr>
          <p:cNvSpPr/>
          <p:nvPr/>
        </p:nvSpPr>
        <p:spPr bwMode="white">
          <a:xfrm>
            <a:off x="7116668" y="4086556"/>
            <a:ext cx="466511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862FE8-EC65-283F-3810-95D5CB5322DA}"/>
              </a:ext>
            </a:extLst>
          </p:cNvPr>
          <p:cNvSpPr/>
          <p:nvPr/>
        </p:nvSpPr>
        <p:spPr bwMode="white">
          <a:xfrm>
            <a:off x="1556602" y="4544622"/>
            <a:ext cx="628363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10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E5256-F7C0-AB5D-C8B7-06C6CF767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80728"/>
            <a:ext cx="11520000" cy="311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1C3774-3A68-A4B1-9832-8F0087472602}"/>
              </a:ext>
            </a:extLst>
          </p:cNvPr>
          <p:cNvSpPr/>
          <p:nvPr/>
        </p:nvSpPr>
        <p:spPr bwMode="white">
          <a:xfrm>
            <a:off x="11208595" y="1752247"/>
            <a:ext cx="257057" cy="2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46B6D3-06D6-30C4-8FC1-1E024289CA24}"/>
              </a:ext>
            </a:extLst>
          </p:cNvPr>
          <p:cNvSpPr/>
          <p:nvPr/>
        </p:nvSpPr>
        <p:spPr bwMode="white">
          <a:xfrm>
            <a:off x="11208595" y="2361842"/>
            <a:ext cx="257057" cy="2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115328-FE91-55B5-D456-6EA93B73324F}"/>
              </a:ext>
            </a:extLst>
          </p:cNvPr>
          <p:cNvSpPr/>
          <p:nvPr/>
        </p:nvSpPr>
        <p:spPr bwMode="white">
          <a:xfrm>
            <a:off x="11227636" y="2819038"/>
            <a:ext cx="257057" cy="2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0902E6-0C9E-F099-638B-FFAAAB560AAF}"/>
              </a:ext>
            </a:extLst>
          </p:cNvPr>
          <p:cNvSpPr/>
          <p:nvPr/>
        </p:nvSpPr>
        <p:spPr bwMode="white">
          <a:xfrm>
            <a:off x="11208595" y="3276235"/>
            <a:ext cx="257057" cy="2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5C746C-7647-B1AF-1457-3786C1E13DFD}"/>
              </a:ext>
            </a:extLst>
          </p:cNvPr>
          <p:cNvSpPr/>
          <p:nvPr/>
        </p:nvSpPr>
        <p:spPr bwMode="white">
          <a:xfrm>
            <a:off x="11170512" y="3695332"/>
            <a:ext cx="295140" cy="2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40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34187-D767-7B2D-12B6-6E751C882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13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18977-6932-2B63-3CC9-4AD67C11A17D}"/>
              </a:ext>
            </a:extLst>
          </p:cNvPr>
          <p:cNvSpPr/>
          <p:nvPr/>
        </p:nvSpPr>
        <p:spPr bwMode="white">
          <a:xfrm>
            <a:off x="7324731" y="1529169"/>
            <a:ext cx="238016" cy="2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0F0E03-5A3F-5F74-3B43-3AB84515B5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996952"/>
            <a:ext cx="11520000" cy="211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B9978B-51FF-901E-789A-62740F880EA4}"/>
              </a:ext>
            </a:extLst>
          </p:cNvPr>
          <p:cNvSpPr/>
          <p:nvPr/>
        </p:nvSpPr>
        <p:spPr bwMode="white">
          <a:xfrm>
            <a:off x="7957919" y="3216293"/>
            <a:ext cx="238016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943091-9551-3597-AA72-3CE4176DC7AC}"/>
              </a:ext>
            </a:extLst>
          </p:cNvPr>
          <p:cNvSpPr/>
          <p:nvPr/>
        </p:nvSpPr>
        <p:spPr bwMode="white">
          <a:xfrm>
            <a:off x="8767175" y="4293926"/>
            <a:ext cx="247537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94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CEEE7-9C33-37FA-85B8-204CB78C81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2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8A345D-7C6A-F0C1-231B-DF940672DFC3}"/>
              </a:ext>
            </a:extLst>
          </p:cNvPr>
          <p:cNvSpPr/>
          <p:nvPr/>
        </p:nvSpPr>
        <p:spPr bwMode="white">
          <a:xfrm>
            <a:off x="6651371" y="1004931"/>
            <a:ext cx="257057" cy="20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F8A56-3C33-CBD9-D873-57B57BDDDAF4}"/>
              </a:ext>
            </a:extLst>
          </p:cNvPr>
          <p:cNvSpPr/>
          <p:nvPr/>
        </p:nvSpPr>
        <p:spPr bwMode="white">
          <a:xfrm>
            <a:off x="6089652" y="2388118"/>
            <a:ext cx="247537" cy="20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7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7362D-B4BA-059B-68CB-9C456AA3F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2218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B13858-2181-99E8-39B4-3BBF9679AB0C}"/>
              </a:ext>
            </a:extLst>
          </p:cNvPr>
          <p:cNvSpPr/>
          <p:nvPr/>
        </p:nvSpPr>
        <p:spPr bwMode="white">
          <a:xfrm>
            <a:off x="3102921" y="2113397"/>
            <a:ext cx="609322" cy="27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2DC8CC-E5C8-3FDA-204C-0BC79BD17698}"/>
              </a:ext>
            </a:extLst>
          </p:cNvPr>
          <p:cNvSpPr/>
          <p:nvPr/>
        </p:nvSpPr>
        <p:spPr bwMode="white">
          <a:xfrm>
            <a:off x="5635417" y="2151641"/>
            <a:ext cx="199933" cy="21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5F8D53-6AB8-82D9-B987-651A94E3CF9A}"/>
              </a:ext>
            </a:extLst>
          </p:cNvPr>
          <p:cNvSpPr/>
          <p:nvPr/>
        </p:nvSpPr>
        <p:spPr bwMode="white">
          <a:xfrm>
            <a:off x="7882293" y="2151641"/>
            <a:ext cx="209454" cy="21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8E92D9-BAF3-CED8-8282-24A157DD7EE9}"/>
              </a:ext>
            </a:extLst>
          </p:cNvPr>
          <p:cNvSpPr/>
          <p:nvPr/>
        </p:nvSpPr>
        <p:spPr bwMode="white">
          <a:xfrm>
            <a:off x="10662326" y="2113397"/>
            <a:ext cx="609322" cy="27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A24468-88F6-E877-8956-3641A8B74706}"/>
              </a:ext>
            </a:extLst>
          </p:cNvPr>
          <p:cNvSpPr/>
          <p:nvPr/>
        </p:nvSpPr>
        <p:spPr bwMode="white">
          <a:xfrm>
            <a:off x="2674491" y="2744419"/>
            <a:ext cx="618842" cy="26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7B2DBE-3521-61BA-044E-DEC745EDFEA8}"/>
              </a:ext>
            </a:extLst>
          </p:cNvPr>
          <p:cNvSpPr/>
          <p:nvPr/>
        </p:nvSpPr>
        <p:spPr bwMode="white">
          <a:xfrm>
            <a:off x="5797268" y="2773102"/>
            <a:ext cx="323702" cy="21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D62D33-3011-CC32-C7DE-44A0D8379579}"/>
              </a:ext>
            </a:extLst>
          </p:cNvPr>
          <p:cNvSpPr/>
          <p:nvPr/>
        </p:nvSpPr>
        <p:spPr bwMode="white">
          <a:xfrm>
            <a:off x="8301202" y="2744419"/>
            <a:ext cx="618842" cy="26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805A8B-CDFC-291E-329D-07F37312A1E8}"/>
              </a:ext>
            </a:extLst>
          </p:cNvPr>
          <p:cNvSpPr/>
          <p:nvPr/>
        </p:nvSpPr>
        <p:spPr bwMode="white">
          <a:xfrm>
            <a:off x="10557598" y="2773102"/>
            <a:ext cx="209454" cy="21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4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B89CE-CC2C-5817-7620-A3A4C69FC0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1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64E092-0C85-0E03-1147-39592CD01A14}"/>
              </a:ext>
            </a:extLst>
          </p:cNvPr>
          <p:cNvSpPr/>
          <p:nvPr/>
        </p:nvSpPr>
        <p:spPr bwMode="white">
          <a:xfrm>
            <a:off x="3998146" y="1469984"/>
            <a:ext cx="527444" cy="63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A85F82-E397-8EDE-158B-FD8BCE2751FE}"/>
              </a:ext>
            </a:extLst>
          </p:cNvPr>
          <p:cNvSpPr/>
          <p:nvPr/>
        </p:nvSpPr>
        <p:spPr bwMode="white">
          <a:xfrm>
            <a:off x="5450387" y="1568509"/>
            <a:ext cx="539505" cy="53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C0145E-5125-3D3F-437D-2EAF0F1C27C6}"/>
              </a:ext>
            </a:extLst>
          </p:cNvPr>
          <p:cNvSpPr/>
          <p:nvPr/>
        </p:nvSpPr>
        <p:spPr bwMode="white">
          <a:xfrm>
            <a:off x="8247862" y="1538426"/>
            <a:ext cx="485553" cy="63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70FC8B-9992-EF2B-36CB-4F3E4E43F2D9}"/>
              </a:ext>
            </a:extLst>
          </p:cNvPr>
          <p:cNvSpPr/>
          <p:nvPr/>
        </p:nvSpPr>
        <p:spPr bwMode="white">
          <a:xfrm>
            <a:off x="9624392" y="1568509"/>
            <a:ext cx="533157" cy="53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3DFC64-381A-FB79-60AB-B0A3BC81CC51}"/>
              </a:ext>
            </a:extLst>
          </p:cNvPr>
          <p:cNvSpPr/>
          <p:nvPr/>
        </p:nvSpPr>
        <p:spPr bwMode="white">
          <a:xfrm>
            <a:off x="3918942" y="2513973"/>
            <a:ext cx="628363" cy="2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EB18E0-9BD1-15F5-BE49-C323E6494B58}"/>
              </a:ext>
            </a:extLst>
          </p:cNvPr>
          <p:cNvSpPr/>
          <p:nvPr/>
        </p:nvSpPr>
        <p:spPr bwMode="white">
          <a:xfrm>
            <a:off x="6803702" y="2513973"/>
            <a:ext cx="485553" cy="2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362DCFA-86BA-DF9F-699C-A7916EAB1002}"/>
              </a:ext>
            </a:extLst>
          </p:cNvPr>
          <p:cNvSpPr/>
          <p:nvPr/>
        </p:nvSpPr>
        <p:spPr bwMode="white">
          <a:xfrm>
            <a:off x="8069950" y="2513973"/>
            <a:ext cx="771173" cy="2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D50099-918A-DC00-DC0C-646470B60571}"/>
              </a:ext>
            </a:extLst>
          </p:cNvPr>
          <p:cNvSpPr/>
          <p:nvPr/>
        </p:nvSpPr>
        <p:spPr bwMode="white">
          <a:xfrm>
            <a:off x="5328000" y="3258884"/>
            <a:ext cx="609322" cy="2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70F0054-CCAF-6F30-DFD4-1D57A867532C}"/>
              </a:ext>
            </a:extLst>
          </p:cNvPr>
          <p:cNvSpPr/>
          <p:nvPr/>
        </p:nvSpPr>
        <p:spPr bwMode="white">
          <a:xfrm>
            <a:off x="6727537" y="3258884"/>
            <a:ext cx="618842" cy="2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0D63552-EBFB-3840-513B-1E7129AA51AB}"/>
              </a:ext>
            </a:extLst>
          </p:cNvPr>
          <p:cNvSpPr/>
          <p:nvPr/>
        </p:nvSpPr>
        <p:spPr bwMode="white">
          <a:xfrm>
            <a:off x="9498049" y="3258884"/>
            <a:ext cx="723570" cy="2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56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2023-08-25T02:45:00Z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