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09E18-D55E-7187-21FE-3E9213231E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708920"/>
            <a:ext cx="11520000" cy="232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F1EE3-8AA0-143A-414D-4AB6CFACB7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62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4C7B4-732E-F116-6551-AE26B3F98A10}"/>
              </a:ext>
            </a:extLst>
          </p:cNvPr>
          <p:cNvSpPr/>
          <p:nvPr/>
        </p:nvSpPr>
        <p:spPr bwMode="white">
          <a:xfrm>
            <a:off x="1529256" y="1958981"/>
            <a:ext cx="1913652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A7969E-9EFF-A4C4-27C5-228DF18FF7CE}"/>
              </a:ext>
            </a:extLst>
          </p:cNvPr>
          <p:cNvSpPr/>
          <p:nvPr/>
        </p:nvSpPr>
        <p:spPr bwMode="white">
          <a:xfrm>
            <a:off x="4890049" y="1958981"/>
            <a:ext cx="1428099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DA5BAF-092D-6895-2169-993AC652F727}"/>
              </a:ext>
            </a:extLst>
          </p:cNvPr>
          <p:cNvSpPr/>
          <p:nvPr/>
        </p:nvSpPr>
        <p:spPr bwMode="white">
          <a:xfrm>
            <a:off x="8488859" y="1958981"/>
            <a:ext cx="1542347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2AF934-D827-C62D-7FC6-15DF5F64EDA5}"/>
              </a:ext>
            </a:extLst>
          </p:cNvPr>
          <p:cNvSpPr/>
          <p:nvPr/>
        </p:nvSpPr>
        <p:spPr bwMode="white">
          <a:xfrm>
            <a:off x="2624132" y="2445540"/>
            <a:ext cx="942545" cy="2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950BAF-D566-1C33-337D-D4C6CBF90AE1}"/>
              </a:ext>
            </a:extLst>
          </p:cNvPr>
          <p:cNvSpPr/>
          <p:nvPr/>
        </p:nvSpPr>
        <p:spPr bwMode="white">
          <a:xfrm>
            <a:off x="5746909" y="2455080"/>
            <a:ext cx="571239" cy="1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60550D-F754-F59E-BC11-694731E6AE15}"/>
              </a:ext>
            </a:extLst>
          </p:cNvPr>
          <p:cNvSpPr/>
          <p:nvPr/>
        </p:nvSpPr>
        <p:spPr bwMode="white">
          <a:xfrm>
            <a:off x="9336198" y="2445540"/>
            <a:ext cx="818776" cy="2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47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2C33C-6248-2D8B-DFF4-F66F3D3E3A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0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1E6354-876D-777C-0299-1EE7C56DF58C}"/>
              </a:ext>
            </a:extLst>
          </p:cNvPr>
          <p:cNvSpPr/>
          <p:nvPr/>
        </p:nvSpPr>
        <p:spPr bwMode="white">
          <a:xfrm>
            <a:off x="1472132" y="3395708"/>
            <a:ext cx="1751801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50DCC2-D5D1-130C-E24D-B810B3BE5CD1}"/>
              </a:ext>
            </a:extLst>
          </p:cNvPr>
          <p:cNvSpPr/>
          <p:nvPr/>
        </p:nvSpPr>
        <p:spPr bwMode="white">
          <a:xfrm>
            <a:off x="6327669" y="3395708"/>
            <a:ext cx="1628033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E3853-F89C-9796-6772-96415EB7EDCC}"/>
              </a:ext>
            </a:extLst>
          </p:cNvPr>
          <p:cNvSpPr/>
          <p:nvPr/>
        </p:nvSpPr>
        <p:spPr bwMode="white">
          <a:xfrm>
            <a:off x="1281719" y="3852937"/>
            <a:ext cx="1351933" cy="2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4189D2-E6B3-B17D-8D78-F6717B6A1036}"/>
              </a:ext>
            </a:extLst>
          </p:cNvPr>
          <p:cNvSpPr/>
          <p:nvPr/>
        </p:nvSpPr>
        <p:spPr bwMode="white">
          <a:xfrm>
            <a:off x="6127735" y="3852937"/>
            <a:ext cx="1228165" cy="2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6CE82C-94D6-12A8-A135-9DBE9A0BD100}"/>
              </a:ext>
            </a:extLst>
          </p:cNvPr>
          <p:cNvSpPr/>
          <p:nvPr/>
        </p:nvSpPr>
        <p:spPr bwMode="white">
          <a:xfrm>
            <a:off x="1281719" y="4319691"/>
            <a:ext cx="1085355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23629C-5FBE-ACD2-A3A9-3AD0E64BCF8A}"/>
              </a:ext>
            </a:extLst>
          </p:cNvPr>
          <p:cNvSpPr/>
          <p:nvPr/>
        </p:nvSpPr>
        <p:spPr bwMode="white">
          <a:xfrm>
            <a:off x="6127735" y="4319691"/>
            <a:ext cx="971107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27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07DB95-2B38-0AC6-F541-8BC2062A5D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63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7A1B89-CF95-0AD4-A48D-8A8D01C94387}"/>
              </a:ext>
            </a:extLst>
          </p:cNvPr>
          <p:cNvSpPr/>
          <p:nvPr/>
        </p:nvSpPr>
        <p:spPr bwMode="white">
          <a:xfrm>
            <a:off x="1862479" y="2062384"/>
            <a:ext cx="4103404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5C4D69-AEB4-8A38-CAE6-E148F26210AC}"/>
              </a:ext>
            </a:extLst>
          </p:cNvPr>
          <p:cNvSpPr/>
          <p:nvPr/>
        </p:nvSpPr>
        <p:spPr bwMode="white">
          <a:xfrm>
            <a:off x="1624462" y="2548299"/>
            <a:ext cx="1247206" cy="1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157BAE-FB81-83AB-7847-D548AADDE140}"/>
              </a:ext>
            </a:extLst>
          </p:cNvPr>
          <p:cNvSpPr/>
          <p:nvPr/>
        </p:nvSpPr>
        <p:spPr bwMode="white">
          <a:xfrm>
            <a:off x="1624462" y="2977047"/>
            <a:ext cx="1894611" cy="2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18913C-718C-4915-BA0E-62F4534CAAC3}"/>
              </a:ext>
            </a:extLst>
          </p:cNvPr>
          <p:cNvSpPr/>
          <p:nvPr/>
        </p:nvSpPr>
        <p:spPr bwMode="white">
          <a:xfrm>
            <a:off x="1586380" y="3434379"/>
            <a:ext cx="4725644" cy="2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45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341CA-41E1-75FC-D88C-BDD4DBE0DB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83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DB94B7-40EE-6E68-32F6-D09220ACDF36}"/>
              </a:ext>
            </a:extLst>
          </p:cNvPr>
          <p:cNvSpPr/>
          <p:nvPr/>
        </p:nvSpPr>
        <p:spPr bwMode="white">
          <a:xfrm>
            <a:off x="1310280" y="2055172"/>
            <a:ext cx="3265586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4BAFD9-DDF8-5E1D-2B29-CA0552B82B05}"/>
              </a:ext>
            </a:extLst>
          </p:cNvPr>
          <p:cNvSpPr/>
          <p:nvPr/>
        </p:nvSpPr>
        <p:spPr bwMode="white">
          <a:xfrm>
            <a:off x="1091305" y="2513422"/>
            <a:ext cx="1351933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31AD1B-50A7-E862-FCED-4A3390BFEB29}"/>
              </a:ext>
            </a:extLst>
          </p:cNvPr>
          <p:cNvSpPr/>
          <p:nvPr/>
        </p:nvSpPr>
        <p:spPr bwMode="white">
          <a:xfrm>
            <a:off x="1091305" y="2981219"/>
            <a:ext cx="2503933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5563C4-90A8-2107-53A2-66CE407D2F1E}"/>
              </a:ext>
            </a:extLst>
          </p:cNvPr>
          <p:cNvSpPr/>
          <p:nvPr/>
        </p:nvSpPr>
        <p:spPr bwMode="white">
          <a:xfrm>
            <a:off x="1053222" y="3439468"/>
            <a:ext cx="4106673" cy="34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19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D495CE-4D53-A4F3-200E-7020E5CF86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78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70F09E-EB00-15A5-AA61-8F97FE688478}"/>
              </a:ext>
            </a:extLst>
          </p:cNvPr>
          <p:cNvSpPr/>
          <p:nvPr/>
        </p:nvSpPr>
        <p:spPr bwMode="white">
          <a:xfrm>
            <a:off x="1300760" y="1948215"/>
            <a:ext cx="2903801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FD7D51-277A-27D5-1E18-532C109A33E1}"/>
              </a:ext>
            </a:extLst>
          </p:cNvPr>
          <p:cNvSpPr/>
          <p:nvPr/>
        </p:nvSpPr>
        <p:spPr bwMode="white">
          <a:xfrm>
            <a:off x="1091305" y="2405617"/>
            <a:ext cx="1351933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493765-8284-CCF5-4F82-4459E2CB03FE}"/>
              </a:ext>
            </a:extLst>
          </p:cNvPr>
          <p:cNvSpPr/>
          <p:nvPr/>
        </p:nvSpPr>
        <p:spPr bwMode="white">
          <a:xfrm>
            <a:off x="1091305" y="2882079"/>
            <a:ext cx="2132628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9689C1-D83F-029E-BDAD-836CE7DCED42}"/>
              </a:ext>
            </a:extLst>
          </p:cNvPr>
          <p:cNvSpPr/>
          <p:nvPr/>
        </p:nvSpPr>
        <p:spPr bwMode="white">
          <a:xfrm>
            <a:off x="1043702" y="3329951"/>
            <a:ext cx="3324106" cy="50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F2E848-12C9-5127-A212-E94BF0C7B9AC}"/>
              </a:ext>
            </a:extLst>
          </p:cNvPr>
          <p:cNvSpPr/>
          <p:nvPr/>
        </p:nvSpPr>
        <p:spPr bwMode="white">
          <a:xfrm>
            <a:off x="1043702" y="4073232"/>
            <a:ext cx="3756154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91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96E64-A3B0-67EF-53A2-3ECE41510E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04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93CD17-E84B-EF97-29F3-EDFFAF839A1E}"/>
              </a:ext>
            </a:extLst>
          </p:cNvPr>
          <p:cNvSpPr/>
          <p:nvPr/>
        </p:nvSpPr>
        <p:spPr bwMode="white">
          <a:xfrm>
            <a:off x="1310280" y="2276872"/>
            <a:ext cx="2789553" cy="49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40A830-6EFC-4AA5-60FE-56ADDBF5F77B}"/>
              </a:ext>
            </a:extLst>
          </p:cNvPr>
          <p:cNvSpPr/>
          <p:nvPr/>
        </p:nvSpPr>
        <p:spPr bwMode="white">
          <a:xfrm>
            <a:off x="1091305" y="3035760"/>
            <a:ext cx="1599471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D767F9-7BE2-A22C-494F-24E8462D99F7}"/>
              </a:ext>
            </a:extLst>
          </p:cNvPr>
          <p:cNvSpPr/>
          <p:nvPr/>
        </p:nvSpPr>
        <p:spPr bwMode="white">
          <a:xfrm>
            <a:off x="1091305" y="3741324"/>
            <a:ext cx="2256396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DC2EA2-355D-0F85-370D-711BF9FA311E}"/>
              </a:ext>
            </a:extLst>
          </p:cNvPr>
          <p:cNvSpPr/>
          <p:nvPr/>
        </p:nvSpPr>
        <p:spPr bwMode="white">
          <a:xfrm>
            <a:off x="1053222" y="4208522"/>
            <a:ext cx="4178681" cy="37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0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A2B6A-7D32-8FCA-5B78-FB0802BEB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1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E21EC9-04A7-BFAF-AEB0-D47536842B46}"/>
              </a:ext>
            </a:extLst>
          </p:cNvPr>
          <p:cNvSpPr/>
          <p:nvPr/>
        </p:nvSpPr>
        <p:spPr bwMode="white">
          <a:xfrm>
            <a:off x="1281719" y="2302858"/>
            <a:ext cx="3374121" cy="45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382BA3-51DE-9916-A181-5454438AEAEE}"/>
              </a:ext>
            </a:extLst>
          </p:cNvPr>
          <p:cNvSpPr/>
          <p:nvPr/>
        </p:nvSpPr>
        <p:spPr bwMode="white">
          <a:xfrm>
            <a:off x="1091305" y="2970887"/>
            <a:ext cx="1044255" cy="53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CFFB97-0DC7-C370-B2B6-CD8247AA8026}"/>
              </a:ext>
            </a:extLst>
          </p:cNvPr>
          <p:cNvSpPr/>
          <p:nvPr/>
        </p:nvSpPr>
        <p:spPr bwMode="white">
          <a:xfrm>
            <a:off x="1091305" y="3743890"/>
            <a:ext cx="2370644" cy="24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A84853-90D9-C6F4-5E43-C105E12DED8A}"/>
              </a:ext>
            </a:extLst>
          </p:cNvPr>
          <p:cNvSpPr/>
          <p:nvPr/>
        </p:nvSpPr>
        <p:spPr bwMode="white">
          <a:xfrm>
            <a:off x="1043702" y="4201967"/>
            <a:ext cx="5340330" cy="24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6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99A06-DF9E-821A-B8D1-E354802CD1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83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4390C3-DC7C-557E-2D5D-087F1A01270C}"/>
              </a:ext>
            </a:extLst>
          </p:cNvPr>
          <p:cNvSpPr/>
          <p:nvPr/>
        </p:nvSpPr>
        <p:spPr bwMode="white">
          <a:xfrm>
            <a:off x="1300760" y="2016984"/>
            <a:ext cx="3998677" cy="25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03B52-F1F4-92FB-32D7-5A6399687CB3}"/>
              </a:ext>
            </a:extLst>
          </p:cNvPr>
          <p:cNvSpPr/>
          <p:nvPr/>
        </p:nvSpPr>
        <p:spPr bwMode="white">
          <a:xfrm>
            <a:off x="6527603" y="2026531"/>
            <a:ext cx="2637223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E52ACC-4986-38D1-4255-6E35AC0CE3D5}"/>
              </a:ext>
            </a:extLst>
          </p:cNvPr>
          <p:cNvSpPr/>
          <p:nvPr/>
        </p:nvSpPr>
        <p:spPr bwMode="white">
          <a:xfrm>
            <a:off x="1091305" y="2475234"/>
            <a:ext cx="1475702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D07381-2CC0-4C9C-9E7E-BE8C5D0A450C}"/>
              </a:ext>
            </a:extLst>
          </p:cNvPr>
          <p:cNvSpPr/>
          <p:nvPr/>
        </p:nvSpPr>
        <p:spPr bwMode="white">
          <a:xfrm>
            <a:off x="6299107" y="2503875"/>
            <a:ext cx="1085355" cy="20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15A277-D6B3-5C51-7F5E-5A6B3867EE41}"/>
              </a:ext>
            </a:extLst>
          </p:cNvPr>
          <p:cNvSpPr/>
          <p:nvPr/>
        </p:nvSpPr>
        <p:spPr bwMode="white">
          <a:xfrm>
            <a:off x="1091305" y="2952578"/>
            <a:ext cx="1885090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B75A32-89D8-1C6C-7D6F-3D3793140762}"/>
              </a:ext>
            </a:extLst>
          </p:cNvPr>
          <p:cNvSpPr/>
          <p:nvPr/>
        </p:nvSpPr>
        <p:spPr bwMode="white">
          <a:xfrm>
            <a:off x="6299107" y="2943031"/>
            <a:ext cx="1885090" cy="25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A93334-A140-2F75-417A-9972BA9806BE}"/>
              </a:ext>
            </a:extLst>
          </p:cNvPr>
          <p:cNvSpPr/>
          <p:nvPr/>
        </p:nvSpPr>
        <p:spPr bwMode="white">
          <a:xfrm>
            <a:off x="1053222" y="3401280"/>
            <a:ext cx="3746633" cy="38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11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D533E-D326-40A2-4744-A6E3F18FC1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433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276083-A7FE-898F-68E2-AF7EE36ED798}"/>
              </a:ext>
            </a:extLst>
          </p:cNvPr>
          <p:cNvSpPr/>
          <p:nvPr/>
        </p:nvSpPr>
        <p:spPr bwMode="white">
          <a:xfrm>
            <a:off x="4115702" y="1585210"/>
            <a:ext cx="352264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F84A66-E990-D18E-771F-67B2450B7505}"/>
              </a:ext>
            </a:extLst>
          </p:cNvPr>
          <p:cNvSpPr/>
          <p:nvPr/>
        </p:nvSpPr>
        <p:spPr bwMode="white">
          <a:xfrm>
            <a:off x="2202049" y="1737659"/>
            <a:ext cx="323702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C348BD-6702-4ED2-277C-09B89F39D9D1}"/>
              </a:ext>
            </a:extLst>
          </p:cNvPr>
          <p:cNvSpPr/>
          <p:nvPr/>
        </p:nvSpPr>
        <p:spPr bwMode="white">
          <a:xfrm>
            <a:off x="5562842" y="1737659"/>
            <a:ext cx="466512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E6C1BF-CAA7-6DED-1C74-676F7D567BB8}"/>
              </a:ext>
            </a:extLst>
          </p:cNvPr>
          <p:cNvSpPr/>
          <p:nvPr/>
        </p:nvSpPr>
        <p:spPr bwMode="white">
          <a:xfrm>
            <a:off x="7390809" y="1737659"/>
            <a:ext cx="476033" cy="2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DACB18-3B86-38D6-113A-A3337A587EEE}"/>
              </a:ext>
            </a:extLst>
          </p:cNvPr>
          <p:cNvSpPr/>
          <p:nvPr/>
        </p:nvSpPr>
        <p:spPr bwMode="white">
          <a:xfrm>
            <a:off x="6524429" y="2376037"/>
            <a:ext cx="1761322" cy="2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2BBAD2-8AB3-3F38-6FA3-2F30DB64CF5B}"/>
              </a:ext>
            </a:extLst>
          </p:cNvPr>
          <p:cNvSpPr/>
          <p:nvPr/>
        </p:nvSpPr>
        <p:spPr bwMode="white">
          <a:xfrm>
            <a:off x="1897388" y="2871495"/>
            <a:ext cx="894942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47D349-946E-6D46-B5C4-8925C32BF99D}"/>
              </a:ext>
            </a:extLst>
          </p:cNvPr>
          <p:cNvSpPr/>
          <p:nvPr/>
        </p:nvSpPr>
        <p:spPr bwMode="white">
          <a:xfrm>
            <a:off x="3744396" y="3405066"/>
            <a:ext cx="333223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C57E41-7324-E4B7-DFE6-CDB0888EFE3F}"/>
              </a:ext>
            </a:extLst>
          </p:cNvPr>
          <p:cNvSpPr/>
          <p:nvPr/>
        </p:nvSpPr>
        <p:spPr bwMode="white">
          <a:xfrm>
            <a:off x="5581884" y="3405066"/>
            <a:ext cx="466512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08DACD-7BFA-2A03-B9BB-BBFCCC0FAAC4}"/>
              </a:ext>
            </a:extLst>
          </p:cNvPr>
          <p:cNvSpPr/>
          <p:nvPr/>
        </p:nvSpPr>
        <p:spPr bwMode="white">
          <a:xfrm>
            <a:off x="4363239" y="3910052"/>
            <a:ext cx="342743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49896A-377E-A21F-373E-4EC055B6A72F}"/>
              </a:ext>
            </a:extLst>
          </p:cNvPr>
          <p:cNvSpPr/>
          <p:nvPr/>
        </p:nvSpPr>
        <p:spPr bwMode="white">
          <a:xfrm>
            <a:off x="7105190" y="3910052"/>
            <a:ext cx="352264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2B7632-51D1-2B74-8F35-9612BA6CB78D}"/>
              </a:ext>
            </a:extLst>
          </p:cNvPr>
          <p:cNvSpPr/>
          <p:nvPr/>
        </p:nvSpPr>
        <p:spPr bwMode="white">
          <a:xfrm>
            <a:off x="7638347" y="4415038"/>
            <a:ext cx="695008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7187BCC-6B03-6645-6D79-B1AA95C2C744}"/>
              </a:ext>
            </a:extLst>
          </p:cNvPr>
          <p:cNvSpPr/>
          <p:nvPr/>
        </p:nvSpPr>
        <p:spPr bwMode="white">
          <a:xfrm>
            <a:off x="1621289" y="4881912"/>
            <a:ext cx="609322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2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8F22C-3B2A-F89B-3E88-91C95205BA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7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9F492-5D64-3A1D-B2C9-02FCA4DF4BCC}"/>
              </a:ext>
            </a:extLst>
          </p:cNvPr>
          <p:cNvSpPr/>
          <p:nvPr/>
        </p:nvSpPr>
        <p:spPr bwMode="white">
          <a:xfrm>
            <a:off x="9279074" y="1033534"/>
            <a:ext cx="618842" cy="28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8202C8-4E26-A202-4F51-3DAF6BEA044A}"/>
              </a:ext>
            </a:extLst>
          </p:cNvPr>
          <p:cNvSpPr/>
          <p:nvPr/>
        </p:nvSpPr>
        <p:spPr bwMode="white">
          <a:xfrm>
            <a:off x="2243305" y="1539057"/>
            <a:ext cx="599801" cy="2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F7DB53-6FA6-49E7-B49A-C4919082D993}"/>
              </a:ext>
            </a:extLst>
          </p:cNvPr>
          <p:cNvSpPr/>
          <p:nvPr/>
        </p:nvSpPr>
        <p:spPr bwMode="white">
          <a:xfrm>
            <a:off x="1957685" y="2893478"/>
            <a:ext cx="352264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B2ADA8-97B2-C8BE-143E-57B7621F1ED2}"/>
              </a:ext>
            </a:extLst>
          </p:cNvPr>
          <p:cNvSpPr/>
          <p:nvPr/>
        </p:nvSpPr>
        <p:spPr bwMode="white">
          <a:xfrm>
            <a:off x="6042049" y="3399002"/>
            <a:ext cx="342743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A7ACCD-1F87-AC54-417C-1A8903456D82}"/>
              </a:ext>
            </a:extLst>
          </p:cNvPr>
          <p:cNvSpPr/>
          <p:nvPr/>
        </p:nvSpPr>
        <p:spPr bwMode="white">
          <a:xfrm>
            <a:off x="9298115" y="3399002"/>
            <a:ext cx="352263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7142B4-F5E3-D6A3-6D08-B836DD739352}"/>
              </a:ext>
            </a:extLst>
          </p:cNvPr>
          <p:cNvSpPr/>
          <p:nvPr/>
        </p:nvSpPr>
        <p:spPr bwMode="white">
          <a:xfrm>
            <a:off x="2033851" y="3904525"/>
            <a:ext cx="618842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02CB0C-7C5C-1457-ECF4-DF5F8A786D31}"/>
              </a:ext>
            </a:extLst>
          </p:cNvPr>
          <p:cNvSpPr/>
          <p:nvPr/>
        </p:nvSpPr>
        <p:spPr bwMode="white">
          <a:xfrm>
            <a:off x="8993454" y="3904525"/>
            <a:ext cx="628363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C885B3-DD47-9D40-0205-ABC467F9C8A9}"/>
              </a:ext>
            </a:extLst>
          </p:cNvPr>
          <p:cNvSpPr/>
          <p:nvPr/>
        </p:nvSpPr>
        <p:spPr bwMode="white">
          <a:xfrm>
            <a:off x="9717024" y="4400510"/>
            <a:ext cx="466512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4EA272-CEC1-79A7-9BD2-AB3614159007}"/>
              </a:ext>
            </a:extLst>
          </p:cNvPr>
          <p:cNvSpPr/>
          <p:nvPr/>
        </p:nvSpPr>
        <p:spPr bwMode="white">
          <a:xfrm>
            <a:off x="6813223" y="4906034"/>
            <a:ext cx="771173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AA0BF9-65AC-0BBE-AF87-22F5597CBE0D}"/>
              </a:ext>
            </a:extLst>
          </p:cNvPr>
          <p:cNvSpPr/>
          <p:nvPr/>
        </p:nvSpPr>
        <p:spPr bwMode="white">
          <a:xfrm>
            <a:off x="6746578" y="5402019"/>
            <a:ext cx="352264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907BB2-F6F5-7EE6-B7C3-F227BBCBB2FE}"/>
              </a:ext>
            </a:extLst>
          </p:cNvPr>
          <p:cNvSpPr/>
          <p:nvPr/>
        </p:nvSpPr>
        <p:spPr bwMode="white">
          <a:xfrm>
            <a:off x="8574545" y="5402019"/>
            <a:ext cx="342742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77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C20B0-2D86-CC51-6ABE-25B0BC3556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376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391D6-76B9-379A-B361-14B0D4EBB8B7}"/>
              </a:ext>
            </a:extLst>
          </p:cNvPr>
          <p:cNvSpPr/>
          <p:nvPr/>
        </p:nvSpPr>
        <p:spPr bwMode="white">
          <a:xfrm>
            <a:off x="11279963" y="1866661"/>
            <a:ext cx="257057" cy="2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A5B419-1DD0-7AFB-7183-6ABC705796EA}"/>
              </a:ext>
            </a:extLst>
          </p:cNvPr>
          <p:cNvSpPr/>
          <p:nvPr/>
        </p:nvSpPr>
        <p:spPr bwMode="white">
          <a:xfrm>
            <a:off x="11279963" y="2685911"/>
            <a:ext cx="257057" cy="2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F3314B-DDA1-1920-B43C-2ADDD3ECE833}"/>
              </a:ext>
            </a:extLst>
          </p:cNvPr>
          <p:cNvSpPr/>
          <p:nvPr/>
        </p:nvSpPr>
        <p:spPr bwMode="white">
          <a:xfrm>
            <a:off x="11279963" y="3352743"/>
            <a:ext cx="257057" cy="2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3D8F7F-2F2C-B581-6617-9B4BBA773732}"/>
              </a:ext>
            </a:extLst>
          </p:cNvPr>
          <p:cNvSpPr/>
          <p:nvPr/>
        </p:nvSpPr>
        <p:spPr bwMode="white">
          <a:xfrm>
            <a:off x="11232359" y="3809999"/>
            <a:ext cx="304661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A93AE9-E45E-603C-149A-A82DFE3FE4D4}"/>
              </a:ext>
            </a:extLst>
          </p:cNvPr>
          <p:cNvSpPr/>
          <p:nvPr/>
        </p:nvSpPr>
        <p:spPr bwMode="white">
          <a:xfrm>
            <a:off x="11241880" y="4314885"/>
            <a:ext cx="295140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47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243F1-5E6C-37E7-A675-52D9A804A6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520000" cy="1498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8A5733-854D-8FD7-A803-8E06077CB04A}"/>
              </a:ext>
            </a:extLst>
          </p:cNvPr>
          <p:cNvSpPr/>
          <p:nvPr/>
        </p:nvSpPr>
        <p:spPr bwMode="white">
          <a:xfrm>
            <a:off x="7958458" y="1542964"/>
            <a:ext cx="238015" cy="20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A7040E-8F7E-E461-F198-11A4E7BEB2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335111"/>
            <a:ext cx="11520000" cy="223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E090BA-08A2-95F1-FA95-46DF3D54E7C9}"/>
              </a:ext>
            </a:extLst>
          </p:cNvPr>
          <p:cNvSpPr/>
          <p:nvPr/>
        </p:nvSpPr>
        <p:spPr bwMode="white">
          <a:xfrm>
            <a:off x="8053125" y="2497094"/>
            <a:ext cx="238015" cy="2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30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A9C0C-8D64-5075-5BF4-030AF62E1E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96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FBD3F-C5F1-6946-1E0A-B48BC1F3C0B1}"/>
              </a:ext>
            </a:extLst>
          </p:cNvPr>
          <p:cNvSpPr/>
          <p:nvPr/>
        </p:nvSpPr>
        <p:spPr bwMode="white">
          <a:xfrm>
            <a:off x="8993454" y="1128935"/>
            <a:ext cx="238016" cy="2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FE8D98-BDB6-9E8D-4D8D-5145F84CA1F5}"/>
              </a:ext>
            </a:extLst>
          </p:cNvPr>
          <p:cNvSpPr/>
          <p:nvPr/>
        </p:nvSpPr>
        <p:spPr bwMode="white">
          <a:xfrm>
            <a:off x="10259702" y="2292688"/>
            <a:ext cx="257057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A1AB02-EA07-0AFA-0C2F-CB15BE71367D}"/>
              </a:ext>
            </a:extLst>
          </p:cNvPr>
          <p:cNvSpPr/>
          <p:nvPr/>
        </p:nvSpPr>
        <p:spPr bwMode="white">
          <a:xfrm>
            <a:off x="2881190" y="3799844"/>
            <a:ext cx="238016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90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57D5E-DCFF-1309-1E23-9414BE8C66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308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463E6-A799-1C00-7CF3-08ABCACAD028}"/>
              </a:ext>
            </a:extLst>
          </p:cNvPr>
          <p:cNvSpPr/>
          <p:nvPr/>
        </p:nvSpPr>
        <p:spPr bwMode="white">
          <a:xfrm>
            <a:off x="4673830" y="2729695"/>
            <a:ext cx="609322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99B717-95E0-3A50-6273-3EEDCF73DC47}"/>
              </a:ext>
            </a:extLst>
          </p:cNvPr>
          <p:cNvSpPr/>
          <p:nvPr/>
        </p:nvSpPr>
        <p:spPr bwMode="white">
          <a:xfrm>
            <a:off x="6406590" y="2710627"/>
            <a:ext cx="599801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10A1B9-E72D-E092-2F5A-3D713A839F79}"/>
              </a:ext>
            </a:extLst>
          </p:cNvPr>
          <p:cNvSpPr/>
          <p:nvPr/>
        </p:nvSpPr>
        <p:spPr bwMode="white">
          <a:xfrm>
            <a:off x="8691549" y="2710627"/>
            <a:ext cx="609322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B46D7C-0877-5289-DFA8-B047FE421E0A}"/>
              </a:ext>
            </a:extLst>
          </p:cNvPr>
          <p:cNvSpPr/>
          <p:nvPr/>
        </p:nvSpPr>
        <p:spPr bwMode="white">
          <a:xfrm>
            <a:off x="4769036" y="3158721"/>
            <a:ext cx="514115" cy="49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1D37C5-5653-A3CC-F962-8E6F9DAD0745}"/>
              </a:ext>
            </a:extLst>
          </p:cNvPr>
          <p:cNvSpPr/>
          <p:nvPr/>
        </p:nvSpPr>
        <p:spPr bwMode="white">
          <a:xfrm>
            <a:off x="6501797" y="3168255"/>
            <a:ext cx="409388" cy="48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EC4D85-DE05-8F54-B911-77877918E11C}"/>
              </a:ext>
            </a:extLst>
          </p:cNvPr>
          <p:cNvSpPr/>
          <p:nvPr/>
        </p:nvSpPr>
        <p:spPr bwMode="white">
          <a:xfrm>
            <a:off x="8760296" y="3168255"/>
            <a:ext cx="512013" cy="48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09B6325-9790-12B8-8509-8E57E41C9A9C}"/>
              </a:ext>
            </a:extLst>
          </p:cNvPr>
          <p:cNvSpPr/>
          <p:nvPr/>
        </p:nvSpPr>
        <p:spPr bwMode="white">
          <a:xfrm>
            <a:off x="4769036" y="3835628"/>
            <a:ext cx="409388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2222528-5654-A66C-B524-439363E1BD4C}"/>
              </a:ext>
            </a:extLst>
          </p:cNvPr>
          <p:cNvSpPr/>
          <p:nvPr/>
        </p:nvSpPr>
        <p:spPr bwMode="white">
          <a:xfrm>
            <a:off x="6501797" y="3835628"/>
            <a:ext cx="409388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876DA8-A528-6692-378E-7754F0217ACC}"/>
              </a:ext>
            </a:extLst>
          </p:cNvPr>
          <p:cNvSpPr/>
          <p:nvPr/>
        </p:nvSpPr>
        <p:spPr bwMode="white">
          <a:xfrm>
            <a:off x="8720111" y="3835628"/>
            <a:ext cx="552198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19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EFB76-F3DB-B4D7-8B3E-1E993FBF71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54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838DC0-AEBB-715A-89EB-502F9B46030B}"/>
              </a:ext>
            </a:extLst>
          </p:cNvPr>
          <p:cNvSpPr/>
          <p:nvPr/>
        </p:nvSpPr>
        <p:spPr bwMode="white">
          <a:xfrm>
            <a:off x="1024661" y="2376991"/>
            <a:ext cx="2475371" cy="47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3569B2-0F11-1FF8-1223-CD2ABE00DC40}"/>
              </a:ext>
            </a:extLst>
          </p:cNvPr>
          <p:cNvSpPr/>
          <p:nvPr/>
        </p:nvSpPr>
        <p:spPr bwMode="white">
          <a:xfrm>
            <a:off x="4433057" y="2376991"/>
            <a:ext cx="2456330" cy="47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EF9DA0-A3B6-6EEB-7C43-BDF7359C16B9}"/>
              </a:ext>
            </a:extLst>
          </p:cNvPr>
          <p:cNvSpPr/>
          <p:nvPr/>
        </p:nvSpPr>
        <p:spPr bwMode="white">
          <a:xfrm>
            <a:off x="8060429" y="2491339"/>
            <a:ext cx="2208793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9AE4DD-0187-BFDA-3891-1BB9FBB61D25}"/>
              </a:ext>
            </a:extLst>
          </p:cNvPr>
          <p:cNvSpPr/>
          <p:nvPr/>
        </p:nvSpPr>
        <p:spPr bwMode="white">
          <a:xfrm>
            <a:off x="1024661" y="3129780"/>
            <a:ext cx="875900" cy="1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F9DFD1-9FEF-F40D-BAB2-E93E14B9F6B7}"/>
              </a:ext>
            </a:extLst>
          </p:cNvPr>
          <p:cNvSpPr/>
          <p:nvPr/>
        </p:nvSpPr>
        <p:spPr bwMode="white">
          <a:xfrm>
            <a:off x="4433057" y="3129780"/>
            <a:ext cx="875900" cy="1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3EC6BA-1BCD-D4FB-6A95-93EBFFA59C04}"/>
              </a:ext>
            </a:extLst>
          </p:cNvPr>
          <p:cNvSpPr/>
          <p:nvPr/>
        </p:nvSpPr>
        <p:spPr bwMode="white">
          <a:xfrm>
            <a:off x="8060429" y="3129780"/>
            <a:ext cx="752132" cy="1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00DA03-C6C7-5B90-0C4E-A63BCA3D77B9}"/>
              </a:ext>
            </a:extLst>
          </p:cNvPr>
          <p:cNvSpPr/>
          <p:nvPr/>
        </p:nvSpPr>
        <p:spPr bwMode="white">
          <a:xfrm>
            <a:off x="1053702" y="3596700"/>
            <a:ext cx="609322" cy="4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B89360-B54E-F574-46E1-D6A219C27883}"/>
              </a:ext>
            </a:extLst>
          </p:cNvPr>
          <p:cNvSpPr/>
          <p:nvPr/>
        </p:nvSpPr>
        <p:spPr bwMode="white">
          <a:xfrm>
            <a:off x="4433057" y="3596700"/>
            <a:ext cx="666763" cy="54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5DE82F-ABE0-7C02-E584-D70F1166D9B6}"/>
              </a:ext>
            </a:extLst>
          </p:cNvPr>
          <p:cNvSpPr/>
          <p:nvPr/>
        </p:nvSpPr>
        <p:spPr bwMode="white">
          <a:xfrm>
            <a:off x="8060429" y="3596700"/>
            <a:ext cx="596346" cy="53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41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3744C-A0A0-E300-91D8-36936CA956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1A3035-832C-AA82-6045-FB5DD46699D2}"/>
              </a:ext>
            </a:extLst>
          </p:cNvPr>
          <p:cNvSpPr/>
          <p:nvPr/>
        </p:nvSpPr>
        <p:spPr bwMode="white">
          <a:xfrm>
            <a:off x="1091305" y="2417547"/>
            <a:ext cx="1856528" cy="46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4B2732-3867-DF18-A800-919BAA6DC479}"/>
              </a:ext>
            </a:extLst>
          </p:cNvPr>
          <p:cNvSpPr/>
          <p:nvPr/>
        </p:nvSpPr>
        <p:spPr bwMode="white">
          <a:xfrm>
            <a:off x="6432396" y="2417546"/>
            <a:ext cx="3313191" cy="46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4CE84A-67DF-C1CA-32B0-68FB5C5785CD}"/>
              </a:ext>
            </a:extLst>
          </p:cNvPr>
          <p:cNvSpPr/>
          <p:nvPr/>
        </p:nvSpPr>
        <p:spPr bwMode="white">
          <a:xfrm>
            <a:off x="1091305" y="3162004"/>
            <a:ext cx="1056793" cy="46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A96781-9C91-F97A-2241-68DCE716F4C5}"/>
              </a:ext>
            </a:extLst>
          </p:cNvPr>
          <p:cNvSpPr/>
          <p:nvPr/>
        </p:nvSpPr>
        <p:spPr bwMode="white">
          <a:xfrm>
            <a:off x="6432396" y="3295625"/>
            <a:ext cx="1009190" cy="2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2C6438-AFEA-D099-36B9-527ED2E7FCE3}"/>
              </a:ext>
            </a:extLst>
          </p:cNvPr>
          <p:cNvSpPr/>
          <p:nvPr/>
        </p:nvSpPr>
        <p:spPr bwMode="white">
          <a:xfrm>
            <a:off x="1091305" y="3906462"/>
            <a:ext cx="628363" cy="2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E96B44-9BB0-7F50-F22B-FE520B70C7C7}"/>
              </a:ext>
            </a:extLst>
          </p:cNvPr>
          <p:cNvSpPr/>
          <p:nvPr/>
        </p:nvSpPr>
        <p:spPr bwMode="white">
          <a:xfrm>
            <a:off x="6432396" y="3906462"/>
            <a:ext cx="637884" cy="2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58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2023-08-25T03:16:35Z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