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E39B8-9952-AB9F-EC57-ABB6F75E8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564904"/>
            <a:ext cx="11520000" cy="235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04500-DE5A-48E8-4CEA-149AC2B44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3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6F61BF-0F95-870A-2EFD-6DEE448CAD5C}"/>
              </a:ext>
            </a:extLst>
          </p:cNvPr>
          <p:cNvSpPr/>
          <p:nvPr/>
        </p:nvSpPr>
        <p:spPr bwMode="white">
          <a:xfrm>
            <a:off x="623393" y="1985998"/>
            <a:ext cx="2638624" cy="4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BC3A20-6A4C-AF69-EBBA-97C140E34AC1}"/>
              </a:ext>
            </a:extLst>
          </p:cNvPr>
          <p:cNvSpPr/>
          <p:nvPr/>
        </p:nvSpPr>
        <p:spPr bwMode="white">
          <a:xfrm>
            <a:off x="720000" y="2616931"/>
            <a:ext cx="479712" cy="57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0A952-3FC0-0BA7-B658-8EA92669DD72}"/>
              </a:ext>
            </a:extLst>
          </p:cNvPr>
          <p:cNvSpPr/>
          <p:nvPr/>
        </p:nvSpPr>
        <p:spPr bwMode="white">
          <a:xfrm>
            <a:off x="4623471" y="2090787"/>
            <a:ext cx="923504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14A205-E053-E569-FE4F-5ED1DB132AEC}"/>
              </a:ext>
            </a:extLst>
          </p:cNvPr>
          <p:cNvSpPr/>
          <p:nvPr/>
        </p:nvSpPr>
        <p:spPr bwMode="white">
          <a:xfrm>
            <a:off x="4623471" y="2862417"/>
            <a:ext cx="999669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5C95E0-E96A-99A8-8F73-FCDD4C684172}"/>
              </a:ext>
            </a:extLst>
          </p:cNvPr>
          <p:cNvSpPr/>
          <p:nvPr/>
        </p:nvSpPr>
        <p:spPr bwMode="white">
          <a:xfrm>
            <a:off x="4623471" y="3481626"/>
            <a:ext cx="637884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7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8DA1F-9869-4CCB-5F94-E48169E49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6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81E2A-4B98-D658-E412-9EA977FBCA38}"/>
              </a:ext>
            </a:extLst>
          </p:cNvPr>
          <p:cNvSpPr/>
          <p:nvPr/>
        </p:nvSpPr>
        <p:spPr bwMode="white">
          <a:xfrm>
            <a:off x="6708495" y="4416912"/>
            <a:ext cx="209454" cy="2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C9B3D-253C-BF19-7236-F663F864E72A}"/>
              </a:ext>
            </a:extLst>
          </p:cNvPr>
          <p:cNvSpPr/>
          <p:nvPr/>
        </p:nvSpPr>
        <p:spPr bwMode="white">
          <a:xfrm>
            <a:off x="7831933" y="4416912"/>
            <a:ext cx="199933" cy="2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CBDB07-1E94-921C-229D-47AF6BEA0F48}"/>
              </a:ext>
            </a:extLst>
          </p:cNvPr>
          <p:cNvSpPr/>
          <p:nvPr/>
        </p:nvSpPr>
        <p:spPr bwMode="white">
          <a:xfrm>
            <a:off x="8907768" y="4416912"/>
            <a:ext cx="323702" cy="2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0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7C94F-7DAE-371A-4928-6AFFDE575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520000" cy="298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EAAF1-7911-42E0-6412-B5737FEC3D85}"/>
              </a:ext>
            </a:extLst>
          </p:cNvPr>
          <p:cNvSpPr/>
          <p:nvPr/>
        </p:nvSpPr>
        <p:spPr bwMode="white">
          <a:xfrm>
            <a:off x="1354737" y="1639508"/>
            <a:ext cx="3037090" cy="2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B4A871-C238-7AD6-B6FC-A810F03ED90A}"/>
              </a:ext>
            </a:extLst>
          </p:cNvPr>
          <p:cNvSpPr/>
          <p:nvPr/>
        </p:nvSpPr>
        <p:spPr bwMode="white">
          <a:xfrm>
            <a:off x="1392820" y="2116885"/>
            <a:ext cx="3246545" cy="2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8AD6A9-4D25-0A98-35FF-4D34CFC06DDA}"/>
              </a:ext>
            </a:extLst>
          </p:cNvPr>
          <p:cNvSpPr/>
          <p:nvPr/>
        </p:nvSpPr>
        <p:spPr bwMode="white">
          <a:xfrm>
            <a:off x="1364258" y="2584715"/>
            <a:ext cx="8044110" cy="26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35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C9F07-D955-170B-1F29-C06BC2618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1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6431B-A02A-4354-FAA9-43D8BCB717CF}"/>
              </a:ext>
            </a:extLst>
          </p:cNvPr>
          <p:cNvSpPr/>
          <p:nvPr/>
        </p:nvSpPr>
        <p:spPr bwMode="white">
          <a:xfrm>
            <a:off x="7670082" y="2633536"/>
            <a:ext cx="333223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8BEC2-96B4-433E-4769-9A3D95654100}"/>
              </a:ext>
            </a:extLst>
          </p:cNvPr>
          <p:cNvSpPr/>
          <p:nvPr/>
        </p:nvSpPr>
        <p:spPr bwMode="white">
          <a:xfrm>
            <a:off x="1681586" y="3147882"/>
            <a:ext cx="342743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5A263B-C138-BC39-9CAF-070843609FAA}"/>
              </a:ext>
            </a:extLst>
          </p:cNvPr>
          <p:cNvSpPr/>
          <p:nvPr/>
        </p:nvSpPr>
        <p:spPr bwMode="white">
          <a:xfrm>
            <a:off x="5918280" y="3147882"/>
            <a:ext cx="428429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B5432F-D5B8-6959-1772-7C065EC9FFB2}"/>
              </a:ext>
            </a:extLst>
          </p:cNvPr>
          <p:cNvSpPr/>
          <p:nvPr/>
        </p:nvSpPr>
        <p:spPr bwMode="white">
          <a:xfrm>
            <a:off x="4899570" y="3662228"/>
            <a:ext cx="723570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7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0D352-FE88-A351-A434-F5B132636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520000" cy="2937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69061-7160-DDF4-E553-03229140BCFD}"/>
              </a:ext>
            </a:extLst>
          </p:cNvPr>
          <p:cNvSpPr/>
          <p:nvPr/>
        </p:nvSpPr>
        <p:spPr bwMode="white">
          <a:xfrm>
            <a:off x="1354737" y="1557341"/>
            <a:ext cx="2542016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D37C7-D381-47E7-DBF0-BC53D4646DDD}"/>
              </a:ext>
            </a:extLst>
          </p:cNvPr>
          <p:cNvSpPr/>
          <p:nvPr/>
        </p:nvSpPr>
        <p:spPr bwMode="white">
          <a:xfrm>
            <a:off x="1354737" y="2053346"/>
            <a:ext cx="1047272" cy="1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DFCC03-F63D-B112-2470-6D27A9CA26C1}"/>
              </a:ext>
            </a:extLst>
          </p:cNvPr>
          <p:cNvSpPr/>
          <p:nvPr/>
        </p:nvSpPr>
        <p:spPr bwMode="white">
          <a:xfrm>
            <a:off x="1364258" y="2501657"/>
            <a:ext cx="1913652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ECA77-43C3-AFD5-5A2E-06AED620FE92}"/>
              </a:ext>
            </a:extLst>
          </p:cNvPr>
          <p:cNvSpPr/>
          <p:nvPr/>
        </p:nvSpPr>
        <p:spPr bwMode="white">
          <a:xfrm>
            <a:off x="1364258" y="2978585"/>
            <a:ext cx="5715254" cy="45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23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B623-4DE3-3297-B331-10C6B69DC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44747-1FFE-D552-4AAD-1DBC604AAC5D}"/>
              </a:ext>
            </a:extLst>
          </p:cNvPr>
          <p:cNvSpPr/>
          <p:nvPr/>
        </p:nvSpPr>
        <p:spPr bwMode="white">
          <a:xfrm>
            <a:off x="1043702" y="2560024"/>
            <a:ext cx="2913322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9DAE6-E2D4-2698-C2A4-FC3DE122CF0B}"/>
              </a:ext>
            </a:extLst>
          </p:cNvPr>
          <p:cNvSpPr/>
          <p:nvPr/>
        </p:nvSpPr>
        <p:spPr bwMode="white">
          <a:xfrm>
            <a:off x="1062743" y="3037043"/>
            <a:ext cx="3874909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9D2F3-156C-1184-6020-A613635411CC}"/>
              </a:ext>
            </a:extLst>
          </p:cNvPr>
          <p:cNvSpPr/>
          <p:nvPr/>
        </p:nvSpPr>
        <p:spPr bwMode="white">
          <a:xfrm>
            <a:off x="1053222" y="3504520"/>
            <a:ext cx="7995105" cy="35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93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66DC6-9AD3-0E43-2631-58520F864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732FC5-C4B0-7250-4CF9-78F960C97B40}"/>
              </a:ext>
            </a:extLst>
          </p:cNvPr>
          <p:cNvSpPr/>
          <p:nvPr/>
        </p:nvSpPr>
        <p:spPr bwMode="white">
          <a:xfrm>
            <a:off x="4583832" y="2348880"/>
            <a:ext cx="3384376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AF5A3-6B63-7E5B-EFAC-7C48BA7755DD}"/>
              </a:ext>
            </a:extLst>
          </p:cNvPr>
          <p:cNvSpPr/>
          <p:nvPr/>
        </p:nvSpPr>
        <p:spPr bwMode="white">
          <a:xfrm>
            <a:off x="1291238" y="4055228"/>
            <a:ext cx="6532953" cy="3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49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577EE-43BF-5DA3-3E53-79D92C386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3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1BF847-0D95-6F52-43F2-B412EF27FD7D}"/>
              </a:ext>
            </a:extLst>
          </p:cNvPr>
          <p:cNvSpPr/>
          <p:nvPr/>
        </p:nvSpPr>
        <p:spPr bwMode="white">
          <a:xfrm>
            <a:off x="1034181" y="3376514"/>
            <a:ext cx="3160859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46AA34-736E-6F08-11E1-488818CF700D}"/>
              </a:ext>
            </a:extLst>
          </p:cNvPr>
          <p:cNvSpPr/>
          <p:nvPr/>
        </p:nvSpPr>
        <p:spPr bwMode="white">
          <a:xfrm>
            <a:off x="1043702" y="3852766"/>
            <a:ext cx="3828162" cy="29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06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2DAA8-51A4-8171-7943-346927668F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62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4F539-72CD-8943-8359-2A2B70B33186}"/>
              </a:ext>
            </a:extLst>
          </p:cNvPr>
          <p:cNvSpPr/>
          <p:nvPr/>
        </p:nvSpPr>
        <p:spPr bwMode="white">
          <a:xfrm>
            <a:off x="10679912" y="2501616"/>
            <a:ext cx="127146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8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A7DCA-1971-8118-9F35-AACA05009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313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1DC0E-5928-B00C-D1CE-3B8F3203A9D6}"/>
              </a:ext>
            </a:extLst>
          </p:cNvPr>
          <p:cNvSpPr/>
          <p:nvPr/>
        </p:nvSpPr>
        <p:spPr bwMode="white">
          <a:xfrm>
            <a:off x="4647680" y="2300244"/>
            <a:ext cx="209454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2A0879-5F40-8C6B-3D63-8FE766CC8D6E}"/>
              </a:ext>
            </a:extLst>
          </p:cNvPr>
          <p:cNvSpPr/>
          <p:nvPr/>
        </p:nvSpPr>
        <p:spPr bwMode="white">
          <a:xfrm>
            <a:off x="5771118" y="2300244"/>
            <a:ext cx="209454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F0932A-78C3-253C-0E8E-C8F150435B37}"/>
              </a:ext>
            </a:extLst>
          </p:cNvPr>
          <p:cNvSpPr/>
          <p:nvPr/>
        </p:nvSpPr>
        <p:spPr bwMode="white">
          <a:xfrm>
            <a:off x="6846953" y="2300244"/>
            <a:ext cx="323702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33A7B3-DBB4-3E88-8281-066AEE193BBF}"/>
              </a:ext>
            </a:extLst>
          </p:cNvPr>
          <p:cNvSpPr/>
          <p:nvPr/>
        </p:nvSpPr>
        <p:spPr bwMode="white">
          <a:xfrm>
            <a:off x="7970391" y="2300244"/>
            <a:ext cx="323702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92D9A8-253A-21D9-1B7A-20563BC089BC}"/>
              </a:ext>
            </a:extLst>
          </p:cNvPr>
          <p:cNvSpPr/>
          <p:nvPr/>
        </p:nvSpPr>
        <p:spPr bwMode="white">
          <a:xfrm>
            <a:off x="9988771" y="2300244"/>
            <a:ext cx="742611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391D70-E824-98F6-F89A-6097B559B05D}"/>
              </a:ext>
            </a:extLst>
          </p:cNvPr>
          <p:cNvSpPr/>
          <p:nvPr/>
        </p:nvSpPr>
        <p:spPr bwMode="white">
          <a:xfrm>
            <a:off x="1194216" y="3437720"/>
            <a:ext cx="9363257" cy="58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2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D4C7C-93C3-B139-AB85-BBF8B46C5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324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8C11D-D72E-FE04-90BD-5F897660D53E}"/>
              </a:ext>
            </a:extLst>
          </p:cNvPr>
          <p:cNvSpPr/>
          <p:nvPr/>
        </p:nvSpPr>
        <p:spPr bwMode="white">
          <a:xfrm>
            <a:off x="4082343" y="2196198"/>
            <a:ext cx="352264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C3BDC-71DA-D98F-4E5A-096A27910DAD}"/>
              </a:ext>
            </a:extLst>
          </p:cNvPr>
          <p:cNvSpPr/>
          <p:nvPr/>
        </p:nvSpPr>
        <p:spPr bwMode="white">
          <a:xfrm>
            <a:off x="5348591" y="2196198"/>
            <a:ext cx="342743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D6199B-C148-1682-1905-48F13B7375D2}"/>
              </a:ext>
            </a:extLst>
          </p:cNvPr>
          <p:cNvSpPr/>
          <p:nvPr/>
        </p:nvSpPr>
        <p:spPr bwMode="white">
          <a:xfrm>
            <a:off x="3359696" y="2564904"/>
            <a:ext cx="438335" cy="65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BD41D7-D245-4233-0F30-3EDFA9633837}"/>
              </a:ext>
            </a:extLst>
          </p:cNvPr>
          <p:cNvSpPr/>
          <p:nvPr/>
        </p:nvSpPr>
        <p:spPr bwMode="white">
          <a:xfrm>
            <a:off x="4655840" y="2611336"/>
            <a:ext cx="526561" cy="68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29E0D7-C906-0DB3-57FD-CB2A69B0B98B}"/>
              </a:ext>
            </a:extLst>
          </p:cNvPr>
          <p:cNvSpPr/>
          <p:nvPr/>
        </p:nvSpPr>
        <p:spPr bwMode="white">
          <a:xfrm>
            <a:off x="7604987" y="3444477"/>
            <a:ext cx="314181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E89D08-AE06-B5AD-39D7-BE04DBE5C83B}"/>
              </a:ext>
            </a:extLst>
          </p:cNvPr>
          <p:cNvSpPr/>
          <p:nvPr/>
        </p:nvSpPr>
        <p:spPr bwMode="white">
          <a:xfrm>
            <a:off x="11013384" y="3463535"/>
            <a:ext cx="199932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82D12E-4322-A276-96BE-940D0021DB54}"/>
              </a:ext>
            </a:extLst>
          </p:cNvPr>
          <p:cNvSpPr/>
          <p:nvPr/>
        </p:nvSpPr>
        <p:spPr bwMode="white">
          <a:xfrm>
            <a:off x="3996657" y="3920920"/>
            <a:ext cx="323702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60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40935-D5D9-FE82-9B68-134F4CFD4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9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34ADF-ADC6-E442-4B0D-3771252627A7}"/>
              </a:ext>
            </a:extLst>
          </p:cNvPr>
          <p:cNvSpPr/>
          <p:nvPr/>
        </p:nvSpPr>
        <p:spPr bwMode="white">
          <a:xfrm>
            <a:off x="3090644" y="1500072"/>
            <a:ext cx="199933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EDF252-D92E-2946-6FF7-FE17A3D2EA83}"/>
              </a:ext>
            </a:extLst>
          </p:cNvPr>
          <p:cNvSpPr/>
          <p:nvPr/>
        </p:nvSpPr>
        <p:spPr bwMode="white">
          <a:xfrm>
            <a:off x="5337520" y="1500072"/>
            <a:ext cx="218975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529EFA-3FAC-943E-87BC-50668A261A43}"/>
              </a:ext>
            </a:extLst>
          </p:cNvPr>
          <p:cNvSpPr/>
          <p:nvPr/>
        </p:nvSpPr>
        <p:spPr bwMode="white">
          <a:xfrm>
            <a:off x="10431074" y="1500072"/>
            <a:ext cx="742611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46B25E-67C0-D067-A4E3-C23D818B5DF3}"/>
              </a:ext>
            </a:extLst>
          </p:cNvPr>
          <p:cNvSpPr/>
          <p:nvPr/>
        </p:nvSpPr>
        <p:spPr bwMode="white">
          <a:xfrm>
            <a:off x="2890710" y="3824163"/>
            <a:ext cx="333223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06C5B8-8445-B84F-A514-8DF19567BB70}"/>
              </a:ext>
            </a:extLst>
          </p:cNvPr>
          <p:cNvSpPr/>
          <p:nvPr/>
        </p:nvSpPr>
        <p:spPr bwMode="white">
          <a:xfrm>
            <a:off x="7127404" y="3824163"/>
            <a:ext cx="352263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4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65570-0844-AECB-093C-D5AA9AE9F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8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510AD-5FBC-AB0B-277C-B4F075351A2E}"/>
              </a:ext>
            </a:extLst>
          </p:cNvPr>
          <p:cNvSpPr/>
          <p:nvPr/>
        </p:nvSpPr>
        <p:spPr bwMode="white">
          <a:xfrm>
            <a:off x="8688288" y="1916832"/>
            <a:ext cx="455948" cy="6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73926F-2D8C-2B4B-8BA3-2B366ED79D0F}"/>
              </a:ext>
            </a:extLst>
          </p:cNvPr>
          <p:cNvSpPr/>
          <p:nvPr/>
        </p:nvSpPr>
        <p:spPr bwMode="white">
          <a:xfrm>
            <a:off x="7860495" y="3235369"/>
            <a:ext cx="33322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9E2729-D624-3513-AA3A-F31FD1A24401}"/>
              </a:ext>
            </a:extLst>
          </p:cNvPr>
          <p:cNvSpPr/>
          <p:nvPr/>
        </p:nvSpPr>
        <p:spPr bwMode="white">
          <a:xfrm>
            <a:off x="2024330" y="3711975"/>
            <a:ext cx="352264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35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4FB49-D76F-B0D4-25B6-7B87B91C6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656E1-78FA-C9F9-4469-A6EEABB4EFAE}"/>
              </a:ext>
            </a:extLst>
          </p:cNvPr>
          <p:cNvSpPr/>
          <p:nvPr/>
        </p:nvSpPr>
        <p:spPr bwMode="white">
          <a:xfrm>
            <a:off x="9326677" y="1672240"/>
            <a:ext cx="1305827" cy="11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48C172-8AC8-7F82-77D1-95A3B5C32F3B}"/>
              </a:ext>
            </a:extLst>
          </p:cNvPr>
          <p:cNvSpPr/>
          <p:nvPr/>
        </p:nvSpPr>
        <p:spPr bwMode="white">
          <a:xfrm>
            <a:off x="9850314" y="4437057"/>
            <a:ext cx="323702" cy="2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36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A7A95-96A4-914B-A68D-F8FEBECBA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42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C4797A-B13D-87EF-007C-63BE0E3718D5}"/>
              </a:ext>
            </a:extLst>
          </p:cNvPr>
          <p:cNvSpPr/>
          <p:nvPr/>
        </p:nvSpPr>
        <p:spPr bwMode="white">
          <a:xfrm>
            <a:off x="7448499" y="1623603"/>
            <a:ext cx="238016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2E5BB-21F0-0385-9290-900E5FA6D8FF}"/>
              </a:ext>
            </a:extLst>
          </p:cNvPr>
          <p:cNvSpPr/>
          <p:nvPr/>
        </p:nvSpPr>
        <p:spPr bwMode="white">
          <a:xfrm>
            <a:off x="1802747" y="3529958"/>
            <a:ext cx="247537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8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88151-4248-7A68-823B-E149037C7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8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4425AB-4F2C-D6AD-1BDF-79F59ADBD922}"/>
              </a:ext>
            </a:extLst>
          </p:cNvPr>
          <p:cNvSpPr/>
          <p:nvPr/>
        </p:nvSpPr>
        <p:spPr bwMode="white">
          <a:xfrm>
            <a:off x="5689785" y="1052348"/>
            <a:ext cx="266578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518CF4-A139-F48F-5552-DD2A2D89147D}"/>
              </a:ext>
            </a:extLst>
          </p:cNvPr>
          <p:cNvSpPr/>
          <p:nvPr/>
        </p:nvSpPr>
        <p:spPr bwMode="white">
          <a:xfrm>
            <a:off x="1472132" y="3937455"/>
            <a:ext cx="257057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5F751-0276-A4F5-A7C6-2ACB3FD45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56" y="908720"/>
            <a:ext cx="11520000" cy="235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E3FB3-12E1-6FE0-EF50-3A3F61E2E04C}"/>
              </a:ext>
            </a:extLst>
          </p:cNvPr>
          <p:cNvSpPr/>
          <p:nvPr/>
        </p:nvSpPr>
        <p:spPr bwMode="white">
          <a:xfrm>
            <a:off x="4182121" y="1490821"/>
            <a:ext cx="266578" cy="2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50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338AD-DB6C-4956-1DAC-536C72252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3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DAA85B-47E8-3C7D-CC89-55F81C1E0518}"/>
              </a:ext>
            </a:extLst>
          </p:cNvPr>
          <p:cNvSpPr/>
          <p:nvPr/>
        </p:nvSpPr>
        <p:spPr bwMode="white">
          <a:xfrm>
            <a:off x="1281719" y="2462560"/>
            <a:ext cx="1047272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870F09-7086-8DD1-2293-298EECE4BD6D}"/>
              </a:ext>
            </a:extLst>
          </p:cNvPr>
          <p:cNvSpPr/>
          <p:nvPr/>
        </p:nvSpPr>
        <p:spPr bwMode="white">
          <a:xfrm>
            <a:off x="1281719" y="3205729"/>
            <a:ext cx="999669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78B7CAF-15D0-CEBB-FAC3-88A5F0827605}"/>
              </a:ext>
            </a:extLst>
          </p:cNvPr>
          <p:cNvSpPr/>
          <p:nvPr/>
        </p:nvSpPr>
        <p:spPr bwMode="white">
          <a:xfrm>
            <a:off x="1281719" y="3920315"/>
            <a:ext cx="628363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ADAA85B-47E8-3C7D-CC89-55F81C1E0518}"/>
              </a:ext>
            </a:extLst>
          </p:cNvPr>
          <p:cNvSpPr/>
          <p:nvPr/>
        </p:nvSpPr>
        <p:spPr bwMode="white">
          <a:xfrm flipV="1">
            <a:off x="7176120" y="2320100"/>
            <a:ext cx="410445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ADAA85B-47E8-3C7D-CC89-55F81C1E0518}"/>
              </a:ext>
            </a:extLst>
          </p:cNvPr>
          <p:cNvSpPr/>
          <p:nvPr/>
        </p:nvSpPr>
        <p:spPr bwMode="white">
          <a:xfrm flipV="1">
            <a:off x="7320136" y="3048978"/>
            <a:ext cx="410445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ADAA85B-47E8-3C7D-CC89-55F81C1E0518}"/>
              </a:ext>
            </a:extLst>
          </p:cNvPr>
          <p:cNvSpPr/>
          <p:nvPr/>
        </p:nvSpPr>
        <p:spPr bwMode="white">
          <a:xfrm flipV="1">
            <a:off x="7320136" y="3777856"/>
            <a:ext cx="410445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85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5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2023-08-25T03:03:41Z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