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625888-8810-D40B-FB06-777A4479C7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564904"/>
            <a:ext cx="11520000" cy="2264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8A244-C06D-603B-78AA-A912C24D6B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38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87FED0-EEDD-4456-FB7E-FFE914F309DF}"/>
              </a:ext>
            </a:extLst>
          </p:cNvPr>
          <p:cNvSpPr/>
          <p:nvPr/>
        </p:nvSpPr>
        <p:spPr bwMode="white">
          <a:xfrm>
            <a:off x="1700628" y="2436211"/>
            <a:ext cx="1742280" cy="2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62FE4B-D1BC-61BA-E14E-2F987AB7058D}"/>
              </a:ext>
            </a:extLst>
          </p:cNvPr>
          <p:cNvSpPr/>
          <p:nvPr/>
        </p:nvSpPr>
        <p:spPr bwMode="white">
          <a:xfrm>
            <a:off x="1938644" y="2875128"/>
            <a:ext cx="1132958" cy="2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A17044-BF5B-4945-DED9-5C5DB46E176B}"/>
              </a:ext>
            </a:extLst>
          </p:cNvPr>
          <p:cNvSpPr/>
          <p:nvPr/>
        </p:nvSpPr>
        <p:spPr bwMode="white">
          <a:xfrm>
            <a:off x="1938644" y="3314046"/>
            <a:ext cx="1399537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947016"/>
            <a:ext cx="3238095" cy="1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38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2C94CD-7618-63FF-79CC-13EE450A16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4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18AD17-5C2D-6A4B-25FC-B4D7FC26643B}"/>
              </a:ext>
            </a:extLst>
          </p:cNvPr>
          <p:cNvSpPr/>
          <p:nvPr/>
        </p:nvSpPr>
        <p:spPr bwMode="white">
          <a:xfrm>
            <a:off x="4394975" y="1615597"/>
            <a:ext cx="2227834" cy="20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753CCA-369E-FB94-23D0-7A0A9EBFEFCD}"/>
              </a:ext>
            </a:extLst>
          </p:cNvPr>
          <p:cNvSpPr/>
          <p:nvPr/>
        </p:nvSpPr>
        <p:spPr bwMode="white">
          <a:xfrm>
            <a:off x="6917950" y="1482018"/>
            <a:ext cx="2684826" cy="45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210973-B47A-0ECB-4E08-DD7B0D8E56AB}"/>
              </a:ext>
            </a:extLst>
          </p:cNvPr>
          <p:cNvSpPr/>
          <p:nvPr/>
        </p:nvSpPr>
        <p:spPr bwMode="white">
          <a:xfrm>
            <a:off x="4652033" y="2054496"/>
            <a:ext cx="1237685" cy="20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661506-ABC9-26E4-484F-3FE7BB713644}"/>
              </a:ext>
            </a:extLst>
          </p:cNvPr>
          <p:cNvSpPr/>
          <p:nvPr/>
        </p:nvSpPr>
        <p:spPr bwMode="white">
          <a:xfrm>
            <a:off x="7165487" y="2188074"/>
            <a:ext cx="1608991" cy="29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1527F0-2369-31F6-30AA-97C92ABA4D1F}"/>
              </a:ext>
            </a:extLst>
          </p:cNvPr>
          <p:cNvSpPr/>
          <p:nvPr/>
        </p:nvSpPr>
        <p:spPr bwMode="white">
          <a:xfrm>
            <a:off x="4652033" y="2483854"/>
            <a:ext cx="1152000" cy="23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758273-487C-C67E-805C-24A0577F9772}"/>
              </a:ext>
            </a:extLst>
          </p:cNvPr>
          <p:cNvSpPr/>
          <p:nvPr/>
        </p:nvSpPr>
        <p:spPr bwMode="white">
          <a:xfrm>
            <a:off x="7165487" y="2617432"/>
            <a:ext cx="1618512" cy="2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0E5AF36-A8E0-DA56-6DB2-55CDE365C7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429000"/>
            <a:ext cx="11520000" cy="2964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E866F3-0FE5-0834-3777-0361BDC62DD0}"/>
              </a:ext>
            </a:extLst>
          </p:cNvPr>
          <p:cNvSpPr/>
          <p:nvPr/>
        </p:nvSpPr>
        <p:spPr bwMode="white">
          <a:xfrm>
            <a:off x="3673621" y="3743605"/>
            <a:ext cx="2960925" cy="4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C280AF-C0FF-D21F-C529-343903B696BF}"/>
              </a:ext>
            </a:extLst>
          </p:cNvPr>
          <p:cNvSpPr/>
          <p:nvPr/>
        </p:nvSpPr>
        <p:spPr bwMode="white">
          <a:xfrm>
            <a:off x="7129620" y="3715005"/>
            <a:ext cx="1966115" cy="49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D26C619-9C59-5107-286C-6512C43F846E}"/>
              </a:ext>
            </a:extLst>
          </p:cNvPr>
          <p:cNvSpPr/>
          <p:nvPr/>
        </p:nvSpPr>
        <p:spPr bwMode="white">
          <a:xfrm>
            <a:off x="3940200" y="4458619"/>
            <a:ext cx="1361454" cy="2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32311AB-18CA-A8B3-38A5-FC1D5DEE00C1}"/>
              </a:ext>
            </a:extLst>
          </p:cNvPr>
          <p:cNvSpPr/>
          <p:nvPr/>
        </p:nvSpPr>
        <p:spPr bwMode="white">
          <a:xfrm>
            <a:off x="7186745" y="4430017"/>
            <a:ext cx="1908990" cy="51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AB48AC8-902D-5A02-0AE3-F7FAE3596650}"/>
              </a:ext>
            </a:extLst>
          </p:cNvPr>
          <p:cNvSpPr/>
          <p:nvPr/>
        </p:nvSpPr>
        <p:spPr bwMode="white">
          <a:xfrm>
            <a:off x="3940200" y="4878093"/>
            <a:ext cx="1370975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E1F8182-E048-CF3B-9D0A-4D6E0832F7FC}"/>
              </a:ext>
            </a:extLst>
          </p:cNvPr>
          <p:cNvSpPr/>
          <p:nvPr/>
        </p:nvSpPr>
        <p:spPr bwMode="white">
          <a:xfrm>
            <a:off x="7186745" y="5125964"/>
            <a:ext cx="1589950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92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813094-B54C-2036-E3C1-FEDE14C707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35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6BDB56-EEB0-4D0D-B850-B1B077900E80}"/>
              </a:ext>
            </a:extLst>
          </p:cNvPr>
          <p:cNvSpPr/>
          <p:nvPr/>
        </p:nvSpPr>
        <p:spPr bwMode="white">
          <a:xfrm>
            <a:off x="3423867" y="1596643"/>
            <a:ext cx="1818446" cy="2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50D5D0-E524-C5D7-F939-2FBAA85D362A}"/>
              </a:ext>
            </a:extLst>
          </p:cNvPr>
          <p:cNvSpPr/>
          <p:nvPr/>
        </p:nvSpPr>
        <p:spPr bwMode="white">
          <a:xfrm>
            <a:off x="9060099" y="1682531"/>
            <a:ext cx="1390016" cy="21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1EC7AC-D5D0-CD4C-A6D6-7C55090A189E}"/>
              </a:ext>
            </a:extLst>
          </p:cNvPr>
          <p:cNvSpPr/>
          <p:nvPr/>
        </p:nvSpPr>
        <p:spPr bwMode="white">
          <a:xfrm>
            <a:off x="3223933" y="2054711"/>
            <a:ext cx="2065983" cy="2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6E59A9-78E9-DDFC-B625-55E75744874B}"/>
              </a:ext>
            </a:extLst>
          </p:cNvPr>
          <p:cNvSpPr/>
          <p:nvPr/>
        </p:nvSpPr>
        <p:spPr bwMode="white">
          <a:xfrm>
            <a:off x="8869685" y="2140598"/>
            <a:ext cx="1608991" cy="2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4C4362-8D41-9C86-282D-F28F15FA469B}"/>
              </a:ext>
            </a:extLst>
          </p:cNvPr>
          <p:cNvSpPr/>
          <p:nvPr/>
        </p:nvSpPr>
        <p:spPr bwMode="white">
          <a:xfrm>
            <a:off x="3223933" y="2503235"/>
            <a:ext cx="1247206" cy="2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DAB24D-1944-91E1-DEFB-D5258A4D6D90}"/>
              </a:ext>
            </a:extLst>
          </p:cNvPr>
          <p:cNvSpPr/>
          <p:nvPr/>
        </p:nvSpPr>
        <p:spPr bwMode="white">
          <a:xfrm>
            <a:off x="8869685" y="2570036"/>
            <a:ext cx="1599471" cy="2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A4DB18-E255-C5E5-DDA2-D0C1DFFA5B09}"/>
              </a:ext>
            </a:extLst>
          </p:cNvPr>
          <p:cNvSpPr/>
          <p:nvPr/>
        </p:nvSpPr>
        <p:spPr bwMode="white">
          <a:xfrm>
            <a:off x="3223933" y="2932673"/>
            <a:ext cx="1599471" cy="2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54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E8C68-5E63-284A-58CD-C27D312249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51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B91D73-3E1D-5C96-FE0C-4204D1482861}"/>
              </a:ext>
            </a:extLst>
          </p:cNvPr>
          <p:cNvSpPr/>
          <p:nvPr/>
        </p:nvSpPr>
        <p:spPr bwMode="white">
          <a:xfrm>
            <a:off x="8774479" y="1176585"/>
            <a:ext cx="1751801" cy="22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E53CD9-A019-5279-59EF-B3ED78C6C486}"/>
              </a:ext>
            </a:extLst>
          </p:cNvPr>
          <p:cNvSpPr/>
          <p:nvPr/>
        </p:nvSpPr>
        <p:spPr bwMode="white">
          <a:xfrm>
            <a:off x="3566677" y="1281497"/>
            <a:ext cx="2427768" cy="45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103CD8-12D5-275E-1917-F80642BBD528}"/>
              </a:ext>
            </a:extLst>
          </p:cNvPr>
          <p:cNvSpPr/>
          <p:nvPr/>
        </p:nvSpPr>
        <p:spPr bwMode="white">
          <a:xfrm>
            <a:off x="8517421" y="1615307"/>
            <a:ext cx="2484892" cy="2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08446A-8C93-5C0F-9A1B-0340CEE05BD0}"/>
              </a:ext>
            </a:extLst>
          </p:cNvPr>
          <p:cNvSpPr/>
          <p:nvPr/>
        </p:nvSpPr>
        <p:spPr bwMode="white">
          <a:xfrm>
            <a:off x="3376264" y="1987267"/>
            <a:ext cx="1113917" cy="20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5D513A-05BE-6A91-0A2E-2B96AF539EF1}"/>
              </a:ext>
            </a:extLst>
          </p:cNvPr>
          <p:cNvSpPr/>
          <p:nvPr/>
        </p:nvSpPr>
        <p:spPr bwMode="white">
          <a:xfrm>
            <a:off x="8565024" y="2082641"/>
            <a:ext cx="1361454" cy="20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0A6EB8-C9F1-A532-A695-24540E3E2CDB}"/>
              </a:ext>
            </a:extLst>
          </p:cNvPr>
          <p:cNvSpPr/>
          <p:nvPr/>
        </p:nvSpPr>
        <p:spPr bwMode="white">
          <a:xfrm>
            <a:off x="3376264" y="2416452"/>
            <a:ext cx="1351933" cy="23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DD0D52-6D64-6213-186D-F0595D6B2B7D}"/>
              </a:ext>
            </a:extLst>
          </p:cNvPr>
          <p:cNvSpPr/>
          <p:nvPr/>
        </p:nvSpPr>
        <p:spPr bwMode="white">
          <a:xfrm>
            <a:off x="8565024" y="2502288"/>
            <a:ext cx="1475702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9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969A7-9084-77AA-50A4-C82E61EB7D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3241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D1D6F9-B39D-A7CA-0E15-74B8A4107A29}"/>
              </a:ext>
            </a:extLst>
          </p:cNvPr>
          <p:cNvSpPr/>
          <p:nvPr/>
        </p:nvSpPr>
        <p:spPr bwMode="white">
          <a:xfrm>
            <a:off x="1435599" y="2090988"/>
            <a:ext cx="4350942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B46D67-AD56-D3E1-EF2C-7DD25A173951}"/>
              </a:ext>
            </a:extLst>
          </p:cNvPr>
          <p:cNvSpPr/>
          <p:nvPr/>
        </p:nvSpPr>
        <p:spPr bwMode="white">
          <a:xfrm>
            <a:off x="1245186" y="2548640"/>
            <a:ext cx="1485223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3D2365-F5FD-95F0-F5AE-3A13A41FC262}"/>
              </a:ext>
            </a:extLst>
          </p:cNvPr>
          <p:cNvSpPr/>
          <p:nvPr/>
        </p:nvSpPr>
        <p:spPr bwMode="white">
          <a:xfrm>
            <a:off x="1245186" y="2968155"/>
            <a:ext cx="2513454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3F3602-8A59-5B21-B3D4-C5021D39E218}"/>
              </a:ext>
            </a:extLst>
          </p:cNvPr>
          <p:cNvSpPr/>
          <p:nvPr/>
        </p:nvSpPr>
        <p:spPr bwMode="white">
          <a:xfrm>
            <a:off x="1207103" y="3416272"/>
            <a:ext cx="4864297" cy="30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27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4AE84-3E6C-29D7-4A72-C52B956F49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78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E09A6-435E-3137-4CF2-658F5C2C40A9}"/>
              </a:ext>
            </a:extLst>
          </p:cNvPr>
          <p:cNvSpPr/>
          <p:nvPr/>
        </p:nvSpPr>
        <p:spPr bwMode="white">
          <a:xfrm>
            <a:off x="1291239" y="1938685"/>
            <a:ext cx="2789553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4467E5-EBA5-E1ED-3572-D8A63ADB61F1}"/>
              </a:ext>
            </a:extLst>
          </p:cNvPr>
          <p:cNvSpPr/>
          <p:nvPr/>
        </p:nvSpPr>
        <p:spPr bwMode="white">
          <a:xfrm>
            <a:off x="1091305" y="2415147"/>
            <a:ext cx="1256727" cy="20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81EAFA-0A30-83A3-0840-6846513B8DE9}"/>
              </a:ext>
            </a:extLst>
          </p:cNvPr>
          <p:cNvSpPr/>
          <p:nvPr/>
        </p:nvSpPr>
        <p:spPr bwMode="white">
          <a:xfrm>
            <a:off x="1091305" y="2824903"/>
            <a:ext cx="2503933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2CF26F-DBA8-0DCF-979D-292DADDB2931}"/>
              </a:ext>
            </a:extLst>
          </p:cNvPr>
          <p:cNvSpPr/>
          <p:nvPr/>
        </p:nvSpPr>
        <p:spPr bwMode="white">
          <a:xfrm>
            <a:off x="1043702" y="3272777"/>
            <a:ext cx="4141487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0B6F43-77BF-BD47-4740-148EE83EDAC2}"/>
              </a:ext>
            </a:extLst>
          </p:cNvPr>
          <p:cNvSpPr/>
          <p:nvPr/>
        </p:nvSpPr>
        <p:spPr bwMode="white">
          <a:xfrm>
            <a:off x="1053222" y="3711122"/>
            <a:ext cx="6986993" cy="29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35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7B52E2-8D8D-DAE1-A184-9BB552A725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9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FFF3CC-9C37-0C8C-4FF8-9CBE1CF44C89}"/>
              </a:ext>
            </a:extLst>
          </p:cNvPr>
          <p:cNvSpPr/>
          <p:nvPr/>
        </p:nvSpPr>
        <p:spPr bwMode="white">
          <a:xfrm>
            <a:off x="1043702" y="1987155"/>
            <a:ext cx="4017719" cy="257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91B468-2D26-55CD-2ED6-1187E21069F5}"/>
              </a:ext>
            </a:extLst>
          </p:cNvPr>
          <p:cNvSpPr/>
          <p:nvPr/>
        </p:nvSpPr>
        <p:spPr bwMode="white">
          <a:xfrm>
            <a:off x="1291239" y="2435368"/>
            <a:ext cx="2979966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2B8721-5FC4-61D4-8A35-27EBEA7492AA}"/>
              </a:ext>
            </a:extLst>
          </p:cNvPr>
          <p:cNvSpPr/>
          <p:nvPr/>
        </p:nvSpPr>
        <p:spPr bwMode="white">
          <a:xfrm>
            <a:off x="1091305" y="2902654"/>
            <a:ext cx="1370975" cy="2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6CFF93-0782-DFAA-4DD9-D4A4D3C7D032}"/>
              </a:ext>
            </a:extLst>
          </p:cNvPr>
          <p:cNvSpPr/>
          <p:nvPr/>
        </p:nvSpPr>
        <p:spPr bwMode="white">
          <a:xfrm>
            <a:off x="1091305" y="3322257"/>
            <a:ext cx="3227504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D1B9C9-0B42-EEAE-8D86-D655995316AF}"/>
              </a:ext>
            </a:extLst>
          </p:cNvPr>
          <p:cNvSpPr/>
          <p:nvPr/>
        </p:nvSpPr>
        <p:spPr bwMode="white">
          <a:xfrm>
            <a:off x="1053223" y="3760934"/>
            <a:ext cx="6338921" cy="31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20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46E261-D4B3-6AE9-0FC0-1D2B8548EB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20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9B4AB4-AFDF-7932-8F38-D5EE5211532F}"/>
              </a:ext>
            </a:extLst>
          </p:cNvPr>
          <p:cNvSpPr/>
          <p:nvPr/>
        </p:nvSpPr>
        <p:spPr bwMode="white">
          <a:xfrm>
            <a:off x="1062743" y="2026049"/>
            <a:ext cx="3998677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551745-7E97-9E01-85E4-2B7C50818E44}"/>
              </a:ext>
            </a:extLst>
          </p:cNvPr>
          <p:cNvSpPr/>
          <p:nvPr/>
        </p:nvSpPr>
        <p:spPr bwMode="white">
          <a:xfrm>
            <a:off x="1329322" y="2474560"/>
            <a:ext cx="2999008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398431-E47D-60DB-07C6-5F66BAFD30F6}"/>
              </a:ext>
            </a:extLst>
          </p:cNvPr>
          <p:cNvSpPr/>
          <p:nvPr/>
        </p:nvSpPr>
        <p:spPr bwMode="white">
          <a:xfrm>
            <a:off x="1091305" y="2932614"/>
            <a:ext cx="1247206" cy="2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4A2676-F86D-AF4E-A2D2-8FBDB97DBC05}"/>
              </a:ext>
            </a:extLst>
          </p:cNvPr>
          <p:cNvSpPr/>
          <p:nvPr/>
        </p:nvSpPr>
        <p:spPr bwMode="white">
          <a:xfrm>
            <a:off x="1091305" y="3352497"/>
            <a:ext cx="2865719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08C2CE-D0CA-7E2D-5299-9C7B8650A60D}"/>
              </a:ext>
            </a:extLst>
          </p:cNvPr>
          <p:cNvSpPr/>
          <p:nvPr/>
        </p:nvSpPr>
        <p:spPr bwMode="white">
          <a:xfrm>
            <a:off x="1053222" y="3801008"/>
            <a:ext cx="5546833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93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D3C9D-B4C3-6ED1-3F5C-747A6DA69C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4166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BD64D3-EA5C-71FC-1009-67D9F27AA59D}"/>
              </a:ext>
            </a:extLst>
          </p:cNvPr>
          <p:cNvSpPr/>
          <p:nvPr/>
        </p:nvSpPr>
        <p:spPr bwMode="white">
          <a:xfrm>
            <a:off x="1659371" y="3025542"/>
            <a:ext cx="1256727" cy="2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40B099-9CFB-03E8-2E4C-37EE717C39F6}"/>
              </a:ext>
            </a:extLst>
          </p:cNvPr>
          <p:cNvSpPr/>
          <p:nvPr/>
        </p:nvSpPr>
        <p:spPr bwMode="white">
          <a:xfrm>
            <a:off x="2030677" y="3454627"/>
            <a:ext cx="885421" cy="2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F0A757-F080-74B8-EA80-BE3EDFA78F48}"/>
              </a:ext>
            </a:extLst>
          </p:cNvPr>
          <p:cNvSpPr/>
          <p:nvPr/>
        </p:nvSpPr>
        <p:spPr bwMode="white">
          <a:xfrm>
            <a:off x="2154446" y="3893248"/>
            <a:ext cx="761652" cy="2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644611-4D44-BB4C-F398-2107F945FD8A}"/>
              </a:ext>
            </a:extLst>
          </p:cNvPr>
          <p:cNvSpPr/>
          <p:nvPr/>
        </p:nvSpPr>
        <p:spPr bwMode="white">
          <a:xfrm>
            <a:off x="1383272" y="4331869"/>
            <a:ext cx="2970446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079AEB-16D5-7A3F-0417-BCF7103C2D4C}"/>
              </a:ext>
            </a:extLst>
          </p:cNvPr>
          <p:cNvSpPr/>
          <p:nvPr/>
        </p:nvSpPr>
        <p:spPr bwMode="white">
          <a:xfrm>
            <a:off x="1173818" y="4780025"/>
            <a:ext cx="3360793" cy="23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49CF41-E0A5-7D50-52E8-03373EDF75A7}"/>
              </a:ext>
            </a:extLst>
          </p:cNvPr>
          <p:cNvSpPr/>
          <p:nvPr/>
        </p:nvSpPr>
        <p:spPr bwMode="white">
          <a:xfrm>
            <a:off x="10464528" y="1061282"/>
            <a:ext cx="1343472" cy="13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BDC8A1-A68E-A9E2-D817-BF9BDB4554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80728"/>
            <a:ext cx="11520000" cy="4235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877903-868D-3615-51E4-EDC60BA045EC}"/>
              </a:ext>
            </a:extLst>
          </p:cNvPr>
          <p:cNvSpPr/>
          <p:nvPr/>
        </p:nvSpPr>
        <p:spPr bwMode="white">
          <a:xfrm>
            <a:off x="6457785" y="1600804"/>
            <a:ext cx="590280" cy="26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DBC7D5-7861-5CE9-2FCB-5D0F87F5ACFA}"/>
              </a:ext>
            </a:extLst>
          </p:cNvPr>
          <p:cNvSpPr/>
          <p:nvPr/>
        </p:nvSpPr>
        <p:spPr bwMode="white">
          <a:xfrm>
            <a:off x="9466314" y="1629423"/>
            <a:ext cx="276099" cy="2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C42347-B320-7ACC-786F-377E2033EF03}"/>
              </a:ext>
            </a:extLst>
          </p:cNvPr>
          <p:cNvSpPr/>
          <p:nvPr/>
        </p:nvSpPr>
        <p:spPr bwMode="white">
          <a:xfrm>
            <a:off x="2468628" y="2068247"/>
            <a:ext cx="599801" cy="2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D4A06F-1DD8-4698-8F8C-64EADF65ED1C}"/>
              </a:ext>
            </a:extLst>
          </p:cNvPr>
          <p:cNvSpPr/>
          <p:nvPr/>
        </p:nvSpPr>
        <p:spPr bwMode="white">
          <a:xfrm>
            <a:off x="4039537" y="2535690"/>
            <a:ext cx="609322" cy="26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6F457D-4BFD-1DD1-6588-FF5591A444C8}"/>
              </a:ext>
            </a:extLst>
          </p:cNvPr>
          <p:cNvSpPr/>
          <p:nvPr/>
        </p:nvSpPr>
        <p:spPr bwMode="white">
          <a:xfrm>
            <a:off x="9095008" y="2526150"/>
            <a:ext cx="618842" cy="27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DB111B-9F25-5AA8-AEFA-644FF8D2FEC0}"/>
              </a:ext>
            </a:extLst>
          </p:cNvPr>
          <p:cNvSpPr/>
          <p:nvPr/>
        </p:nvSpPr>
        <p:spPr bwMode="white">
          <a:xfrm>
            <a:off x="1906909" y="2993593"/>
            <a:ext cx="599801" cy="27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270B16-CB31-2EF2-03C0-1472EABDA0D7}"/>
              </a:ext>
            </a:extLst>
          </p:cNvPr>
          <p:cNvSpPr/>
          <p:nvPr/>
        </p:nvSpPr>
        <p:spPr bwMode="white">
          <a:xfrm>
            <a:off x="5400991" y="2993593"/>
            <a:ext cx="542677" cy="26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FDC1C3-16AE-48BE-B554-632132B16077}"/>
              </a:ext>
            </a:extLst>
          </p:cNvPr>
          <p:cNvSpPr/>
          <p:nvPr/>
        </p:nvSpPr>
        <p:spPr bwMode="white">
          <a:xfrm>
            <a:off x="8323834" y="3499194"/>
            <a:ext cx="199933" cy="2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094E4BF-829F-799B-196F-BD59BE00A3C7}"/>
              </a:ext>
            </a:extLst>
          </p:cNvPr>
          <p:cNvSpPr/>
          <p:nvPr/>
        </p:nvSpPr>
        <p:spPr bwMode="white">
          <a:xfrm>
            <a:off x="1564165" y="3957097"/>
            <a:ext cx="752132" cy="22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75C5B3A-E5C3-4D2C-E9EA-48A68B05D4B5}"/>
              </a:ext>
            </a:extLst>
          </p:cNvPr>
          <p:cNvSpPr/>
          <p:nvPr/>
        </p:nvSpPr>
        <p:spPr bwMode="white">
          <a:xfrm>
            <a:off x="10304132" y="4405460"/>
            <a:ext cx="323702" cy="2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652741F-051F-0FCA-FF67-A37A36D961DB}"/>
              </a:ext>
            </a:extLst>
          </p:cNvPr>
          <p:cNvSpPr/>
          <p:nvPr/>
        </p:nvSpPr>
        <p:spPr bwMode="white">
          <a:xfrm>
            <a:off x="1840264" y="4882442"/>
            <a:ext cx="894942" cy="22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48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F7F26-7FB8-0F1E-B828-2B2FAC61E3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63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34C5DA-D3ED-D5C8-AC34-D5D04AB150DC}"/>
              </a:ext>
            </a:extLst>
          </p:cNvPr>
          <p:cNvSpPr/>
          <p:nvPr/>
        </p:nvSpPr>
        <p:spPr bwMode="white">
          <a:xfrm>
            <a:off x="2309950" y="1490641"/>
            <a:ext cx="628363" cy="22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20C1C0-7F90-0154-7886-8337ABAF95F9}"/>
              </a:ext>
            </a:extLst>
          </p:cNvPr>
          <p:cNvSpPr/>
          <p:nvPr/>
        </p:nvSpPr>
        <p:spPr bwMode="white">
          <a:xfrm>
            <a:off x="5032859" y="1490641"/>
            <a:ext cx="199933" cy="2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669722-8F70-8200-3384-917D8244B97F}"/>
              </a:ext>
            </a:extLst>
          </p:cNvPr>
          <p:cNvSpPr/>
          <p:nvPr/>
        </p:nvSpPr>
        <p:spPr bwMode="white">
          <a:xfrm>
            <a:off x="7355900" y="1490641"/>
            <a:ext cx="752132" cy="22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D8F026-0153-48FD-DEFA-7992957F6C3B}"/>
              </a:ext>
            </a:extLst>
          </p:cNvPr>
          <p:cNvSpPr/>
          <p:nvPr/>
        </p:nvSpPr>
        <p:spPr bwMode="white">
          <a:xfrm>
            <a:off x="8498380" y="1928859"/>
            <a:ext cx="152330" cy="2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EBD492-584E-6DC9-5AF8-35E81681C530}"/>
              </a:ext>
            </a:extLst>
          </p:cNvPr>
          <p:cNvSpPr/>
          <p:nvPr/>
        </p:nvSpPr>
        <p:spPr bwMode="white">
          <a:xfrm>
            <a:off x="10516760" y="2052703"/>
            <a:ext cx="437950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F3EFB2-4D65-7EED-7D99-954EC4AD7579}"/>
              </a:ext>
            </a:extLst>
          </p:cNvPr>
          <p:cNvSpPr/>
          <p:nvPr/>
        </p:nvSpPr>
        <p:spPr bwMode="white">
          <a:xfrm>
            <a:off x="8479338" y="2233706"/>
            <a:ext cx="209454" cy="2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B3ED93-2152-36EE-4FF5-942D6DE7DC02}"/>
              </a:ext>
            </a:extLst>
          </p:cNvPr>
          <p:cNvSpPr/>
          <p:nvPr/>
        </p:nvSpPr>
        <p:spPr bwMode="white">
          <a:xfrm>
            <a:off x="6984595" y="2690977"/>
            <a:ext cx="342743" cy="2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E26FB9-581F-EC20-B4E4-446F2F34803A}"/>
              </a:ext>
            </a:extLst>
          </p:cNvPr>
          <p:cNvSpPr/>
          <p:nvPr/>
        </p:nvSpPr>
        <p:spPr bwMode="white">
          <a:xfrm>
            <a:off x="7355900" y="3167301"/>
            <a:ext cx="609322" cy="2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AB4EA4-74F2-CAEE-C072-42C3417FE7AD}"/>
              </a:ext>
            </a:extLst>
          </p:cNvPr>
          <p:cNvSpPr/>
          <p:nvPr/>
        </p:nvSpPr>
        <p:spPr bwMode="white">
          <a:xfrm>
            <a:off x="9936000" y="3167301"/>
            <a:ext cx="618842" cy="2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04C9F46-AE78-D5D8-88E9-22849B1F8F23}"/>
              </a:ext>
            </a:extLst>
          </p:cNvPr>
          <p:cNvSpPr/>
          <p:nvPr/>
        </p:nvSpPr>
        <p:spPr bwMode="white">
          <a:xfrm>
            <a:off x="9231471" y="3624572"/>
            <a:ext cx="799735" cy="22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133DAD-BF15-7508-2DAB-418C9BA63887}"/>
              </a:ext>
            </a:extLst>
          </p:cNvPr>
          <p:cNvSpPr/>
          <p:nvPr/>
        </p:nvSpPr>
        <p:spPr bwMode="white">
          <a:xfrm>
            <a:off x="8212760" y="4081843"/>
            <a:ext cx="628363" cy="22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BC994DD-4531-BA8E-459E-F8473FAE5CAD}"/>
              </a:ext>
            </a:extLst>
          </p:cNvPr>
          <p:cNvSpPr/>
          <p:nvPr/>
        </p:nvSpPr>
        <p:spPr bwMode="white">
          <a:xfrm>
            <a:off x="3852297" y="4539113"/>
            <a:ext cx="495074" cy="2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31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77BD47-6199-1B0D-F7ED-0DF5EB5947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520000" cy="287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200A3A-F256-A3F4-4AC1-B70A1F509ECA}"/>
              </a:ext>
            </a:extLst>
          </p:cNvPr>
          <p:cNvSpPr/>
          <p:nvPr/>
        </p:nvSpPr>
        <p:spPr bwMode="white">
          <a:xfrm>
            <a:off x="11203797" y="1601070"/>
            <a:ext cx="295140" cy="27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EBB213-7736-2CC5-F95A-1C7BE2A9434C}"/>
              </a:ext>
            </a:extLst>
          </p:cNvPr>
          <p:cNvSpPr/>
          <p:nvPr/>
        </p:nvSpPr>
        <p:spPr bwMode="white">
          <a:xfrm>
            <a:off x="11232359" y="2106887"/>
            <a:ext cx="266578" cy="20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17E79A-88AF-FF9D-C5ED-87A82E686836}"/>
              </a:ext>
            </a:extLst>
          </p:cNvPr>
          <p:cNvSpPr/>
          <p:nvPr/>
        </p:nvSpPr>
        <p:spPr bwMode="white">
          <a:xfrm>
            <a:off x="11241880" y="2574529"/>
            <a:ext cx="257057" cy="20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00BBAC-56CD-2E34-180E-0ED349D5B324}"/>
              </a:ext>
            </a:extLst>
          </p:cNvPr>
          <p:cNvSpPr/>
          <p:nvPr/>
        </p:nvSpPr>
        <p:spPr bwMode="white">
          <a:xfrm>
            <a:off x="11232359" y="3042172"/>
            <a:ext cx="266578" cy="20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9D7002-A8E7-7F5B-B44B-8CE8A349D3C8}"/>
              </a:ext>
            </a:extLst>
          </p:cNvPr>
          <p:cNvSpPr/>
          <p:nvPr/>
        </p:nvSpPr>
        <p:spPr bwMode="white">
          <a:xfrm>
            <a:off x="11241880" y="3509815"/>
            <a:ext cx="257057" cy="20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37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D15684-FDC8-4056-6C10-16771799A1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1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8133DE-ECB5-7658-1661-1EDDD6626F9F}"/>
              </a:ext>
            </a:extLst>
          </p:cNvPr>
          <p:cNvSpPr/>
          <p:nvPr/>
        </p:nvSpPr>
        <p:spPr bwMode="white">
          <a:xfrm>
            <a:off x="5499371" y="1549198"/>
            <a:ext cx="247537" cy="2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317926-5123-E83E-4D8A-2F23248B9FC0}"/>
              </a:ext>
            </a:extLst>
          </p:cNvPr>
          <p:cNvSpPr/>
          <p:nvPr/>
        </p:nvSpPr>
        <p:spPr bwMode="white">
          <a:xfrm>
            <a:off x="5642181" y="2484807"/>
            <a:ext cx="266578" cy="2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09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167AD-EF4D-42FE-813C-079BD4D2CA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908720"/>
            <a:ext cx="11520000" cy="378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284668-94E6-CD34-B16E-7CB5B8108821}"/>
              </a:ext>
            </a:extLst>
          </p:cNvPr>
          <p:cNvSpPr/>
          <p:nvPr/>
        </p:nvSpPr>
        <p:spPr bwMode="white">
          <a:xfrm>
            <a:off x="10364033" y="1004107"/>
            <a:ext cx="257057" cy="2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DA56D0-7E1C-F22E-7AA2-0B7AA30345D0}"/>
              </a:ext>
            </a:extLst>
          </p:cNvPr>
          <p:cNvSpPr/>
          <p:nvPr/>
        </p:nvSpPr>
        <p:spPr bwMode="white">
          <a:xfrm>
            <a:off x="7098446" y="2444457"/>
            <a:ext cx="238016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15383E-0594-3383-F2A2-8BD2C8CB53BF}"/>
              </a:ext>
            </a:extLst>
          </p:cNvPr>
          <p:cNvSpPr/>
          <p:nvPr/>
        </p:nvSpPr>
        <p:spPr bwMode="white">
          <a:xfrm>
            <a:off x="5479933" y="3875268"/>
            <a:ext cx="247537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14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1C0C8-1CFA-0DEA-AAA4-FF66D10F85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06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09A4A6-A5E7-45D7-EF6E-834F6DCAAF6D}"/>
              </a:ext>
            </a:extLst>
          </p:cNvPr>
          <p:cNvSpPr/>
          <p:nvPr/>
        </p:nvSpPr>
        <p:spPr bwMode="white">
          <a:xfrm>
            <a:off x="5575537" y="2284109"/>
            <a:ext cx="542677" cy="21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55687C-4FAB-B700-8D20-E8645A4AC8DE}"/>
              </a:ext>
            </a:extLst>
          </p:cNvPr>
          <p:cNvSpPr/>
          <p:nvPr/>
        </p:nvSpPr>
        <p:spPr bwMode="white">
          <a:xfrm>
            <a:off x="7041719" y="2284109"/>
            <a:ext cx="971107" cy="22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A8A75F-E93C-D590-072E-BF5DFC3A1820}"/>
              </a:ext>
            </a:extLst>
          </p:cNvPr>
          <p:cNvSpPr/>
          <p:nvPr/>
        </p:nvSpPr>
        <p:spPr bwMode="white">
          <a:xfrm>
            <a:off x="8593586" y="2265018"/>
            <a:ext cx="1190082" cy="24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8ECC38-1A13-EEEF-12D6-F0EBE1E9B446}"/>
              </a:ext>
            </a:extLst>
          </p:cNvPr>
          <p:cNvSpPr/>
          <p:nvPr/>
        </p:nvSpPr>
        <p:spPr bwMode="white">
          <a:xfrm>
            <a:off x="3871338" y="2847298"/>
            <a:ext cx="580760" cy="21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222C78-B1D0-7715-4512-F6F55483AD4D}"/>
              </a:ext>
            </a:extLst>
          </p:cNvPr>
          <p:cNvSpPr/>
          <p:nvPr/>
        </p:nvSpPr>
        <p:spPr bwMode="white">
          <a:xfrm>
            <a:off x="6965553" y="2847298"/>
            <a:ext cx="1123439" cy="22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9EF572-172F-69F8-4FA9-D0D4619A1AAE}"/>
              </a:ext>
            </a:extLst>
          </p:cNvPr>
          <p:cNvSpPr/>
          <p:nvPr/>
        </p:nvSpPr>
        <p:spPr bwMode="white">
          <a:xfrm>
            <a:off x="8593586" y="2818662"/>
            <a:ext cx="1199603" cy="25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BC9D24-0A79-7894-9CDE-087F364D9D87}"/>
              </a:ext>
            </a:extLst>
          </p:cNvPr>
          <p:cNvSpPr/>
          <p:nvPr/>
        </p:nvSpPr>
        <p:spPr bwMode="white">
          <a:xfrm>
            <a:off x="3899900" y="3410488"/>
            <a:ext cx="552198" cy="21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2A483C-6222-A577-B2B1-8B694543C931}"/>
              </a:ext>
            </a:extLst>
          </p:cNvPr>
          <p:cNvSpPr/>
          <p:nvPr/>
        </p:nvSpPr>
        <p:spPr bwMode="white">
          <a:xfrm>
            <a:off x="5566016" y="3410488"/>
            <a:ext cx="561719" cy="21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8F25002-C249-7ED2-60C9-3CE172E29370}"/>
              </a:ext>
            </a:extLst>
          </p:cNvPr>
          <p:cNvSpPr/>
          <p:nvPr/>
        </p:nvSpPr>
        <p:spPr bwMode="white">
          <a:xfrm>
            <a:off x="8584066" y="3381851"/>
            <a:ext cx="1209123" cy="25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68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4C3288-8E95-977D-278F-F5CDCD9CCE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1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0FE480-1B94-25CD-60E8-18DD1A3B84C8}"/>
              </a:ext>
            </a:extLst>
          </p:cNvPr>
          <p:cNvSpPr/>
          <p:nvPr/>
        </p:nvSpPr>
        <p:spPr bwMode="white">
          <a:xfrm>
            <a:off x="6518082" y="2482854"/>
            <a:ext cx="2065983" cy="202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1C0A96-0620-E34D-E217-CDBA18D75033}"/>
              </a:ext>
            </a:extLst>
          </p:cNvPr>
          <p:cNvSpPr/>
          <p:nvPr/>
        </p:nvSpPr>
        <p:spPr bwMode="white">
          <a:xfrm>
            <a:off x="1986247" y="2482854"/>
            <a:ext cx="2694395" cy="271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13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5124C2-34CF-5E02-9638-7CBFDE98C9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91" y="908720"/>
            <a:ext cx="11520000" cy="2948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628150"/>
            <a:ext cx="1847619" cy="18190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1447198"/>
            <a:ext cx="2895238" cy="21809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6240" y="1531170"/>
            <a:ext cx="2323809" cy="2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81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2023-08-25T02:39:54Z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