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7" r:id="rId3"/>
    <p:sldId id="346" r:id="rId4"/>
    <p:sldId id="345" r:id="rId5"/>
    <p:sldId id="344" r:id="rId6"/>
    <p:sldId id="342" r:id="rId7"/>
    <p:sldId id="341" r:id="rId8"/>
    <p:sldId id="340" r:id="rId9"/>
    <p:sldId id="339" r:id="rId10"/>
    <p:sldId id="338" r:id="rId11"/>
    <p:sldId id="337" r:id="rId12"/>
    <p:sldId id="336" r:id="rId13"/>
    <p:sldId id="333" r:id="rId14"/>
    <p:sldId id="332" r:id="rId15"/>
    <p:sldId id="331" r:id="rId16"/>
    <p:sldId id="330" r:id="rId17"/>
    <p:sldId id="329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1194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847" t="8381" r="2925" b="32659"/>
          <a:stretch/>
        </p:blipFill>
        <p:spPr>
          <a:xfrm>
            <a:off x="2639615" y="2708920"/>
            <a:ext cx="6912769" cy="122413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21D464-C89A-7A5D-7651-A5486674C5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908720"/>
            <a:ext cx="11520000" cy="2814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72FDB4-261B-FE6D-F893-271137DBF471}"/>
              </a:ext>
            </a:extLst>
          </p:cNvPr>
          <p:cNvSpPr/>
          <p:nvPr/>
        </p:nvSpPr>
        <p:spPr bwMode="white">
          <a:xfrm>
            <a:off x="1089365" y="1691161"/>
            <a:ext cx="2399206" cy="515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89549B4-6330-54E4-5C59-DC4A9115820B}"/>
              </a:ext>
            </a:extLst>
          </p:cNvPr>
          <p:cNvSpPr/>
          <p:nvPr/>
        </p:nvSpPr>
        <p:spPr bwMode="white">
          <a:xfrm>
            <a:off x="6373332" y="1691161"/>
            <a:ext cx="1827966" cy="515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C60F762-E8F2-0D0C-B06B-8F6B7D15378F}"/>
              </a:ext>
            </a:extLst>
          </p:cNvPr>
          <p:cNvSpPr/>
          <p:nvPr/>
        </p:nvSpPr>
        <p:spPr bwMode="white">
          <a:xfrm>
            <a:off x="1089365" y="2425892"/>
            <a:ext cx="1266247" cy="515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DAFDA75-3BBF-E29F-60E0-8ECE038F8B70}"/>
              </a:ext>
            </a:extLst>
          </p:cNvPr>
          <p:cNvSpPr/>
          <p:nvPr/>
        </p:nvSpPr>
        <p:spPr bwMode="white">
          <a:xfrm>
            <a:off x="6373332" y="2425892"/>
            <a:ext cx="1123438" cy="515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65A9C98-B1C7-9FD4-F5D9-E4D9F43775CD}"/>
              </a:ext>
            </a:extLst>
          </p:cNvPr>
          <p:cNvSpPr/>
          <p:nvPr/>
        </p:nvSpPr>
        <p:spPr bwMode="white">
          <a:xfrm>
            <a:off x="1089365" y="3313295"/>
            <a:ext cx="618842" cy="209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EAE7CBB-91A4-B4DE-76F7-6BAC9E2B58AD}"/>
              </a:ext>
            </a:extLst>
          </p:cNvPr>
          <p:cNvSpPr/>
          <p:nvPr/>
        </p:nvSpPr>
        <p:spPr bwMode="white">
          <a:xfrm>
            <a:off x="6373332" y="3160624"/>
            <a:ext cx="706180" cy="562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913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  <p:bldP spid="11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46171F-19F4-93AB-0D2F-E8BF5F00CE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908720"/>
            <a:ext cx="11520000" cy="2676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9B27A47-59AB-DA22-99F7-16C38BDF10B4}"/>
              </a:ext>
            </a:extLst>
          </p:cNvPr>
          <p:cNvSpPr/>
          <p:nvPr/>
        </p:nvSpPr>
        <p:spPr bwMode="white">
          <a:xfrm>
            <a:off x="2074150" y="2327791"/>
            <a:ext cx="1180561" cy="266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84E1B95-EB3D-7DC6-1B79-3AD0F476FEC9}"/>
              </a:ext>
            </a:extLst>
          </p:cNvPr>
          <p:cNvSpPr/>
          <p:nvPr/>
        </p:nvSpPr>
        <p:spPr bwMode="white">
          <a:xfrm>
            <a:off x="7567572" y="2141577"/>
            <a:ext cx="181619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32AE2CD-AF47-0D3C-6EDF-C0346F94FED2}"/>
              </a:ext>
            </a:extLst>
          </p:cNvPr>
          <p:cNvSpPr/>
          <p:nvPr/>
        </p:nvSpPr>
        <p:spPr bwMode="white">
          <a:xfrm>
            <a:off x="2626348" y="2933665"/>
            <a:ext cx="9247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F60E4CA-5482-F621-0F40-A89BF6E67FD3}"/>
              </a:ext>
            </a:extLst>
          </p:cNvPr>
          <p:cNvSpPr/>
          <p:nvPr/>
        </p:nvSpPr>
        <p:spPr bwMode="white">
          <a:xfrm>
            <a:off x="8548200" y="3118281"/>
            <a:ext cx="628363" cy="209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7776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4DEC01-3201-B319-1B0E-7E020622D4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8720"/>
            <a:ext cx="11520000" cy="924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F5CBFB7-31D0-3F74-F85A-8788D58F9D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3832" y="2060848"/>
            <a:ext cx="5559852" cy="3287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E1433C1-B146-01E3-471B-58A770359B75}"/>
              </a:ext>
            </a:extLst>
          </p:cNvPr>
          <p:cNvSpPr/>
          <p:nvPr/>
        </p:nvSpPr>
        <p:spPr bwMode="white">
          <a:xfrm>
            <a:off x="4079776" y="2060848"/>
            <a:ext cx="4589064" cy="4511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3736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CA7EF0-DCD1-81FF-0B54-3D9805B7B4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1331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2731B00-43A7-EDF7-8535-AD9C659ABA4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576" y="2492896"/>
            <a:ext cx="6530442" cy="38981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04102" y="2492896"/>
            <a:ext cx="4191898" cy="3898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2815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22D6B4-CA87-37CE-471D-87744C64A1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8720"/>
            <a:ext cx="11520000" cy="3218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47F657-3D78-6B72-36FF-CEABA1CAB12F}"/>
              </a:ext>
            </a:extLst>
          </p:cNvPr>
          <p:cNvSpPr/>
          <p:nvPr/>
        </p:nvSpPr>
        <p:spPr bwMode="white">
          <a:xfrm>
            <a:off x="1374318" y="2670163"/>
            <a:ext cx="2608850" cy="523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CD7D4F8-3CB1-97FD-1170-DD3616625AFA}"/>
              </a:ext>
            </a:extLst>
          </p:cNvPr>
          <p:cNvSpPr/>
          <p:nvPr/>
        </p:nvSpPr>
        <p:spPr bwMode="white">
          <a:xfrm>
            <a:off x="1383838" y="3393784"/>
            <a:ext cx="6007537" cy="276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8759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44F0EE-2A13-9B44-2673-295AEFF396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201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AFD3E5-6C9D-9132-0CC4-32C5D2FE0D15}"/>
              </a:ext>
            </a:extLst>
          </p:cNvPr>
          <p:cNvSpPr/>
          <p:nvPr/>
        </p:nvSpPr>
        <p:spPr bwMode="white">
          <a:xfrm>
            <a:off x="1186512" y="1967388"/>
            <a:ext cx="2770512" cy="266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4314184-9CE7-D750-5ED1-CC9D57715F0A}"/>
              </a:ext>
            </a:extLst>
          </p:cNvPr>
          <p:cNvSpPr/>
          <p:nvPr/>
        </p:nvSpPr>
        <p:spPr bwMode="white">
          <a:xfrm>
            <a:off x="4214082" y="1967388"/>
            <a:ext cx="2342082" cy="266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9CDCEEF-47A8-0074-CAFC-22EA44FDA429}"/>
              </a:ext>
            </a:extLst>
          </p:cNvPr>
          <p:cNvSpPr/>
          <p:nvPr/>
        </p:nvSpPr>
        <p:spPr bwMode="white">
          <a:xfrm>
            <a:off x="1186512" y="2396249"/>
            <a:ext cx="2437289" cy="276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0089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4E14BA-3ECE-EC3D-76F7-FCC8DDEA57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829" y="908720"/>
            <a:ext cx="11520000" cy="23779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FA6F1E-EF91-2FDC-0D3A-AA6D3AC7F201}"/>
              </a:ext>
            </a:extLst>
          </p:cNvPr>
          <p:cNvSpPr/>
          <p:nvPr/>
        </p:nvSpPr>
        <p:spPr bwMode="white">
          <a:xfrm>
            <a:off x="1162862" y="1987866"/>
            <a:ext cx="2703867" cy="276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86C07E-A603-B56C-FB02-18BA71785D86}"/>
              </a:ext>
            </a:extLst>
          </p:cNvPr>
          <p:cNvSpPr/>
          <p:nvPr/>
        </p:nvSpPr>
        <p:spPr bwMode="white">
          <a:xfrm>
            <a:off x="4095225" y="1987866"/>
            <a:ext cx="2294479" cy="276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9C8FF24-DAC5-FFC8-1EB2-56A3F2BCF1AB}"/>
              </a:ext>
            </a:extLst>
          </p:cNvPr>
          <p:cNvSpPr/>
          <p:nvPr/>
        </p:nvSpPr>
        <p:spPr bwMode="white">
          <a:xfrm>
            <a:off x="1153341" y="2427165"/>
            <a:ext cx="3541685" cy="296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388C90E-9139-DC6F-2493-617096202DB7}"/>
              </a:ext>
            </a:extLst>
          </p:cNvPr>
          <p:cNvSpPr/>
          <p:nvPr/>
        </p:nvSpPr>
        <p:spPr bwMode="white">
          <a:xfrm>
            <a:off x="1162862" y="2885564"/>
            <a:ext cx="3217983" cy="276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5681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8B1DA2-5C76-214B-65AE-9B727631A4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00" y="908720"/>
            <a:ext cx="11520000" cy="42307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FCC4A2-B9CD-A8DE-A5CF-8B27D7DFDC86}"/>
              </a:ext>
            </a:extLst>
          </p:cNvPr>
          <p:cNvSpPr/>
          <p:nvPr/>
        </p:nvSpPr>
        <p:spPr bwMode="white">
          <a:xfrm>
            <a:off x="5794115" y="3967417"/>
            <a:ext cx="314181" cy="276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3BE0C05-5C26-8EEA-3AF2-802FF849D489}"/>
              </a:ext>
            </a:extLst>
          </p:cNvPr>
          <p:cNvSpPr/>
          <p:nvPr/>
        </p:nvSpPr>
        <p:spPr bwMode="white">
          <a:xfrm>
            <a:off x="7212694" y="3976946"/>
            <a:ext cx="323702" cy="257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3EF1CAA-174D-59F8-704A-BDF5FB225161}"/>
              </a:ext>
            </a:extLst>
          </p:cNvPr>
          <p:cNvSpPr/>
          <p:nvPr/>
        </p:nvSpPr>
        <p:spPr bwMode="white">
          <a:xfrm>
            <a:off x="8345652" y="4015061"/>
            <a:ext cx="342743" cy="209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DF5D974-C789-0882-4E8C-CAAD47EF3757}"/>
              </a:ext>
            </a:extLst>
          </p:cNvPr>
          <p:cNvSpPr/>
          <p:nvPr/>
        </p:nvSpPr>
        <p:spPr bwMode="white">
          <a:xfrm>
            <a:off x="10744859" y="4015061"/>
            <a:ext cx="199933" cy="200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32D9723-62E7-0B41-41AA-743EF5334F55}"/>
              </a:ext>
            </a:extLst>
          </p:cNvPr>
          <p:cNvSpPr/>
          <p:nvPr/>
        </p:nvSpPr>
        <p:spPr bwMode="white">
          <a:xfrm>
            <a:off x="4375537" y="4367621"/>
            <a:ext cx="599801" cy="276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D74A33C-DAB1-99F2-5EC9-6A88F57AD56D}"/>
              </a:ext>
            </a:extLst>
          </p:cNvPr>
          <p:cNvSpPr/>
          <p:nvPr/>
        </p:nvSpPr>
        <p:spPr bwMode="white">
          <a:xfrm>
            <a:off x="6888991" y="4405735"/>
            <a:ext cx="209454" cy="209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6CEEB9E-ED10-DCCD-A97A-F005450BEABE}"/>
              </a:ext>
            </a:extLst>
          </p:cNvPr>
          <p:cNvSpPr/>
          <p:nvPr/>
        </p:nvSpPr>
        <p:spPr bwMode="white">
          <a:xfrm>
            <a:off x="10621090" y="4367621"/>
            <a:ext cx="314181" cy="276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ABB32B5-0DE5-6BB2-9503-722BD8A56ECB}"/>
              </a:ext>
            </a:extLst>
          </p:cNvPr>
          <p:cNvSpPr/>
          <p:nvPr/>
        </p:nvSpPr>
        <p:spPr bwMode="white">
          <a:xfrm>
            <a:off x="1995371" y="4767824"/>
            <a:ext cx="323702" cy="276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883C647-E2F9-E6FC-2587-0BB570BD1722}"/>
              </a:ext>
            </a:extLst>
          </p:cNvPr>
          <p:cNvSpPr/>
          <p:nvPr/>
        </p:nvSpPr>
        <p:spPr bwMode="white">
          <a:xfrm>
            <a:off x="3099768" y="4805939"/>
            <a:ext cx="342743" cy="209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E9CBC38-E907-6526-6FC9-4DD772B66363}"/>
              </a:ext>
            </a:extLst>
          </p:cNvPr>
          <p:cNvSpPr/>
          <p:nvPr/>
        </p:nvSpPr>
        <p:spPr bwMode="white">
          <a:xfrm>
            <a:off x="5441851" y="4805939"/>
            <a:ext cx="199933" cy="209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7864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79AE64-7221-92BC-98BB-3177EFF1BA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386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42E33A-0517-1F76-A551-973F8BE5F4E1}"/>
              </a:ext>
            </a:extLst>
          </p:cNvPr>
          <p:cNvSpPr/>
          <p:nvPr/>
        </p:nvSpPr>
        <p:spPr bwMode="white">
          <a:xfrm>
            <a:off x="1415008" y="2073266"/>
            <a:ext cx="2856198" cy="524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78862BD-4B02-DA93-EDEF-E2A7FDF37DB8}"/>
              </a:ext>
            </a:extLst>
          </p:cNvPr>
          <p:cNvSpPr/>
          <p:nvPr/>
        </p:nvSpPr>
        <p:spPr bwMode="white">
          <a:xfrm>
            <a:off x="1119867" y="2760057"/>
            <a:ext cx="1723239" cy="238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BB35720-AAB1-28D2-9D8C-4B0B6F5E7C1A}"/>
              </a:ext>
            </a:extLst>
          </p:cNvPr>
          <p:cNvSpPr/>
          <p:nvPr/>
        </p:nvSpPr>
        <p:spPr bwMode="white">
          <a:xfrm>
            <a:off x="1119867" y="3160685"/>
            <a:ext cx="1304330" cy="238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5E23AC0-9A1B-6FAD-0A93-4B9E1E62AA63}"/>
              </a:ext>
            </a:extLst>
          </p:cNvPr>
          <p:cNvSpPr/>
          <p:nvPr/>
        </p:nvSpPr>
        <p:spPr bwMode="white">
          <a:xfrm>
            <a:off x="1119867" y="3542235"/>
            <a:ext cx="1266247" cy="295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5D50E6A-1550-75BB-1CCF-916D1A1D2E8C}"/>
              </a:ext>
            </a:extLst>
          </p:cNvPr>
          <p:cNvSpPr/>
          <p:nvPr/>
        </p:nvSpPr>
        <p:spPr bwMode="white">
          <a:xfrm>
            <a:off x="1100826" y="3942863"/>
            <a:ext cx="3417917" cy="286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9115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89B38F-B5FC-154A-277E-4BF1BBE5D4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2307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E8B117-8589-F8EF-5D64-C3EB13E2FFE4}"/>
              </a:ext>
            </a:extLst>
          </p:cNvPr>
          <p:cNvSpPr/>
          <p:nvPr/>
        </p:nvSpPr>
        <p:spPr bwMode="white">
          <a:xfrm>
            <a:off x="8736396" y="4339843"/>
            <a:ext cx="199933" cy="200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909FE4A-9A59-F92A-3EEC-053EF3A23C12}"/>
              </a:ext>
            </a:extLst>
          </p:cNvPr>
          <p:cNvSpPr/>
          <p:nvPr/>
        </p:nvSpPr>
        <p:spPr bwMode="white">
          <a:xfrm>
            <a:off x="8660231" y="4759104"/>
            <a:ext cx="342743" cy="209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4262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FFFC92-B91A-6490-DD98-FD07CF1D7B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8720"/>
            <a:ext cx="11520000" cy="42307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188C3A-1148-C6B1-A670-3E446FE9B8D2}"/>
              </a:ext>
            </a:extLst>
          </p:cNvPr>
          <p:cNvSpPr/>
          <p:nvPr/>
        </p:nvSpPr>
        <p:spPr bwMode="white">
          <a:xfrm>
            <a:off x="2863698" y="1575725"/>
            <a:ext cx="152330" cy="200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DE8212A-D560-435B-83C1-3BFCA17F45EC}"/>
              </a:ext>
            </a:extLst>
          </p:cNvPr>
          <p:cNvSpPr/>
          <p:nvPr/>
        </p:nvSpPr>
        <p:spPr bwMode="white">
          <a:xfrm>
            <a:off x="4491731" y="1575725"/>
            <a:ext cx="199933" cy="200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6F28A8E-03F3-0037-C860-8D7C00508266}"/>
              </a:ext>
            </a:extLst>
          </p:cNvPr>
          <p:cNvSpPr/>
          <p:nvPr/>
        </p:nvSpPr>
        <p:spPr bwMode="white">
          <a:xfrm>
            <a:off x="7071830" y="2128387"/>
            <a:ext cx="314180" cy="209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DD28406-24B7-156F-551E-2343A0CC5BB7}"/>
              </a:ext>
            </a:extLst>
          </p:cNvPr>
          <p:cNvSpPr/>
          <p:nvPr/>
        </p:nvSpPr>
        <p:spPr bwMode="white">
          <a:xfrm>
            <a:off x="8576095" y="2128387"/>
            <a:ext cx="466512" cy="209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C438D8F-F48B-344F-10BF-3ADB3A5A236B}"/>
              </a:ext>
            </a:extLst>
          </p:cNvPr>
          <p:cNvSpPr/>
          <p:nvPr/>
        </p:nvSpPr>
        <p:spPr bwMode="white">
          <a:xfrm>
            <a:off x="9575764" y="2928794"/>
            <a:ext cx="647404" cy="228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D332F49-D846-76E4-213B-6E7777FBE6DE}"/>
              </a:ext>
            </a:extLst>
          </p:cNvPr>
          <p:cNvSpPr/>
          <p:nvPr/>
        </p:nvSpPr>
        <p:spPr bwMode="white">
          <a:xfrm>
            <a:off x="1578409" y="3338526"/>
            <a:ext cx="199933" cy="209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5F498E7-B20C-440C-D00E-0268DE886344}"/>
              </a:ext>
            </a:extLst>
          </p:cNvPr>
          <p:cNvSpPr/>
          <p:nvPr/>
        </p:nvSpPr>
        <p:spPr bwMode="white">
          <a:xfrm>
            <a:off x="7252723" y="3738730"/>
            <a:ext cx="342743" cy="209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D5BAA13-3283-8CA3-C4A2-3FACEB808739}"/>
              </a:ext>
            </a:extLst>
          </p:cNvPr>
          <p:cNvSpPr/>
          <p:nvPr/>
        </p:nvSpPr>
        <p:spPr bwMode="white">
          <a:xfrm>
            <a:off x="4739268" y="4138933"/>
            <a:ext cx="466512" cy="209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559EF2A-CB67-4018-1FB4-A92646052B6F}"/>
              </a:ext>
            </a:extLst>
          </p:cNvPr>
          <p:cNvSpPr/>
          <p:nvPr/>
        </p:nvSpPr>
        <p:spPr bwMode="white">
          <a:xfrm>
            <a:off x="6148326" y="4138933"/>
            <a:ext cx="476033" cy="228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A76CCB6-BD1F-986F-E898-1AB46454FCE0}"/>
              </a:ext>
            </a:extLst>
          </p:cNvPr>
          <p:cNvSpPr/>
          <p:nvPr/>
        </p:nvSpPr>
        <p:spPr bwMode="white">
          <a:xfrm>
            <a:off x="4991676" y="4539136"/>
            <a:ext cx="428208" cy="600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A70DA37-3033-B973-144F-236C949079A7}"/>
              </a:ext>
            </a:extLst>
          </p:cNvPr>
          <p:cNvSpPr/>
          <p:nvPr/>
        </p:nvSpPr>
        <p:spPr bwMode="white">
          <a:xfrm>
            <a:off x="7743146" y="4539136"/>
            <a:ext cx="436239" cy="600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1A69E13-6EDF-79F7-EEF5-E4169241AF6B}"/>
              </a:ext>
            </a:extLst>
          </p:cNvPr>
          <p:cNvSpPr/>
          <p:nvPr/>
        </p:nvSpPr>
        <p:spPr bwMode="white">
          <a:xfrm>
            <a:off x="6481549" y="4691595"/>
            <a:ext cx="199932" cy="209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89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863C9C-CB40-0E79-C796-90558DBA4A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1609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4EAE08-200E-5C21-DEED-A68BBB7F212B}"/>
              </a:ext>
            </a:extLst>
          </p:cNvPr>
          <p:cNvSpPr/>
          <p:nvPr/>
        </p:nvSpPr>
        <p:spPr bwMode="white">
          <a:xfrm>
            <a:off x="1119867" y="1376065"/>
            <a:ext cx="1742280" cy="266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A96B29B-8232-3508-C8C1-6AFF07E3D370}"/>
              </a:ext>
            </a:extLst>
          </p:cNvPr>
          <p:cNvSpPr/>
          <p:nvPr/>
        </p:nvSpPr>
        <p:spPr bwMode="white">
          <a:xfrm>
            <a:off x="1100826" y="1766439"/>
            <a:ext cx="2684826" cy="276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6232405-3768-564B-0CB0-D4A5F4B3432A}"/>
              </a:ext>
            </a:extLst>
          </p:cNvPr>
          <p:cNvSpPr/>
          <p:nvPr/>
        </p:nvSpPr>
        <p:spPr bwMode="white">
          <a:xfrm>
            <a:off x="1100826" y="2147292"/>
            <a:ext cx="3646413" cy="285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0826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888AB1-47D4-4F16-6320-0A618A6480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125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C08B18-D781-3EDE-A665-0930D4DA6BD6}"/>
              </a:ext>
            </a:extLst>
          </p:cNvPr>
          <p:cNvSpPr/>
          <p:nvPr/>
        </p:nvSpPr>
        <p:spPr bwMode="white">
          <a:xfrm>
            <a:off x="1215074" y="1776742"/>
            <a:ext cx="2720686" cy="524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0CFBD97-E4AC-CDB4-2979-E0B4C32CCF81}"/>
              </a:ext>
            </a:extLst>
          </p:cNvPr>
          <p:cNvSpPr/>
          <p:nvPr/>
        </p:nvSpPr>
        <p:spPr bwMode="white">
          <a:xfrm>
            <a:off x="1462611" y="2443828"/>
            <a:ext cx="2275438" cy="295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4A3134F-D217-614D-7C8D-90D753388F17}"/>
              </a:ext>
            </a:extLst>
          </p:cNvPr>
          <p:cNvSpPr/>
          <p:nvPr/>
        </p:nvSpPr>
        <p:spPr bwMode="white">
          <a:xfrm>
            <a:off x="1205553" y="2844080"/>
            <a:ext cx="1428099" cy="276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29D1504-BD3D-17A0-6D8D-8A0DBC0FC980}"/>
              </a:ext>
            </a:extLst>
          </p:cNvPr>
          <p:cNvSpPr/>
          <p:nvPr/>
        </p:nvSpPr>
        <p:spPr bwMode="white">
          <a:xfrm>
            <a:off x="1205553" y="3253862"/>
            <a:ext cx="1266247" cy="285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57DD294-B681-DD06-F5CE-0A71DD5229E6}"/>
              </a:ext>
            </a:extLst>
          </p:cNvPr>
          <p:cNvSpPr/>
          <p:nvPr/>
        </p:nvSpPr>
        <p:spPr bwMode="white">
          <a:xfrm>
            <a:off x="1186512" y="3644584"/>
            <a:ext cx="3132297" cy="285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7153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B72775-D44A-5A35-27CD-4FF138055A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520000" cy="38862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67E8BA-F8E7-5D1F-DA2D-33362ACC57DA}"/>
              </a:ext>
            </a:extLst>
          </p:cNvPr>
          <p:cNvSpPr/>
          <p:nvPr/>
        </p:nvSpPr>
        <p:spPr bwMode="white">
          <a:xfrm>
            <a:off x="6425631" y="1023020"/>
            <a:ext cx="485553" cy="209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C993695-564C-9E30-E26B-0091B40371D7}"/>
              </a:ext>
            </a:extLst>
          </p:cNvPr>
          <p:cNvSpPr/>
          <p:nvPr/>
        </p:nvSpPr>
        <p:spPr bwMode="white">
          <a:xfrm>
            <a:off x="9253268" y="1023020"/>
            <a:ext cx="599800" cy="209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27B36EB-1238-17E7-4D83-6386F4EB0A14}"/>
              </a:ext>
            </a:extLst>
          </p:cNvPr>
          <p:cNvSpPr/>
          <p:nvPr/>
        </p:nvSpPr>
        <p:spPr bwMode="white">
          <a:xfrm>
            <a:off x="6082888" y="1423071"/>
            <a:ext cx="742611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0C320F2-B935-15B1-41C1-017F7C7DA647}"/>
              </a:ext>
            </a:extLst>
          </p:cNvPr>
          <p:cNvSpPr/>
          <p:nvPr/>
        </p:nvSpPr>
        <p:spPr bwMode="white">
          <a:xfrm>
            <a:off x="3503712" y="2204864"/>
            <a:ext cx="453219" cy="548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3EA1753-7BEA-E732-8CEF-4FA207AFEE85}"/>
              </a:ext>
            </a:extLst>
          </p:cNvPr>
          <p:cNvSpPr/>
          <p:nvPr/>
        </p:nvSpPr>
        <p:spPr bwMode="white">
          <a:xfrm>
            <a:off x="5887394" y="2930441"/>
            <a:ext cx="390988" cy="523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62CC62F-076C-8F85-1CBC-F509554DF798}"/>
              </a:ext>
            </a:extLst>
          </p:cNvPr>
          <p:cNvSpPr/>
          <p:nvPr/>
        </p:nvSpPr>
        <p:spPr bwMode="white">
          <a:xfrm>
            <a:off x="9603209" y="2930441"/>
            <a:ext cx="499717" cy="635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067E8BA-F8E7-5D1F-DA2D-33362ACC57DA}"/>
              </a:ext>
            </a:extLst>
          </p:cNvPr>
          <p:cNvSpPr/>
          <p:nvPr/>
        </p:nvSpPr>
        <p:spPr bwMode="white">
          <a:xfrm>
            <a:off x="2279576" y="4293096"/>
            <a:ext cx="360039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067E8BA-F8E7-5D1F-DA2D-33362ACC57DA}"/>
              </a:ext>
            </a:extLst>
          </p:cNvPr>
          <p:cNvSpPr/>
          <p:nvPr/>
        </p:nvSpPr>
        <p:spPr bwMode="white">
          <a:xfrm>
            <a:off x="5015880" y="4293096"/>
            <a:ext cx="360040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067E8BA-F8E7-5D1F-DA2D-33362ACC57DA}"/>
              </a:ext>
            </a:extLst>
          </p:cNvPr>
          <p:cNvSpPr/>
          <p:nvPr/>
        </p:nvSpPr>
        <p:spPr bwMode="white">
          <a:xfrm>
            <a:off x="8363612" y="4365104"/>
            <a:ext cx="324676" cy="21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0750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52C64F-BDD7-932C-A013-6931CBB4DC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3777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A2007A-B408-E23C-24BD-01E80459EFC8}"/>
              </a:ext>
            </a:extLst>
          </p:cNvPr>
          <p:cNvSpPr/>
          <p:nvPr/>
        </p:nvSpPr>
        <p:spPr bwMode="white">
          <a:xfrm>
            <a:off x="9764628" y="1567633"/>
            <a:ext cx="266578" cy="209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465396B-130F-51E7-E4BE-0CC66F516EA0}"/>
              </a:ext>
            </a:extLst>
          </p:cNvPr>
          <p:cNvSpPr/>
          <p:nvPr/>
        </p:nvSpPr>
        <p:spPr bwMode="white">
          <a:xfrm>
            <a:off x="8022347" y="2530933"/>
            <a:ext cx="266578" cy="209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BB8783D-E6DC-4115-9A20-8F17F44B1FAB}"/>
              </a:ext>
            </a:extLst>
          </p:cNvPr>
          <p:cNvSpPr/>
          <p:nvPr/>
        </p:nvSpPr>
        <p:spPr bwMode="white">
          <a:xfrm>
            <a:off x="2224264" y="3484695"/>
            <a:ext cx="247537" cy="209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092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560BC0-244A-E6B3-EFAC-4DF856968F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80728"/>
            <a:ext cx="11520000" cy="19662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2D1EA9-7E50-AD66-DF6D-556A3F0BA1D2}"/>
              </a:ext>
            </a:extLst>
          </p:cNvPr>
          <p:cNvSpPr/>
          <p:nvPr/>
        </p:nvSpPr>
        <p:spPr bwMode="white">
          <a:xfrm>
            <a:off x="9790043" y="1085720"/>
            <a:ext cx="247537" cy="209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A00B85C-279B-0D41-289D-535CD1997017}"/>
              </a:ext>
            </a:extLst>
          </p:cNvPr>
          <p:cNvSpPr/>
          <p:nvPr/>
        </p:nvSpPr>
        <p:spPr bwMode="white">
          <a:xfrm>
            <a:off x="7114737" y="2202453"/>
            <a:ext cx="247537" cy="209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4CA07AA9-4529-E6C7-7DA5-2F9BC1B8E8C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2852936"/>
            <a:ext cx="11520000" cy="3751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4693F14-A9F3-0E22-466C-10E724FEFB6B}"/>
              </a:ext>
            </a:extLst>
          </p:cNvPr>
          <p:cNvSpPr/>
          <p:nvPr/>
        </p:nvSpPr>
        <p:spPr bwMode="white">
          <a:xfrm>
            <a:off x="7390836" y="2995769"/>
            <a:ext cx="247537" cy="209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EC5F7AF-B337-F9DD-5E31-87FAF63C53E3}"/>
              </a:ext>
            </a:extLst>
          </p:cNvPr>
          <p:cNvSpPr/>
          <p:nvPr/>
        </p:nvSpPr>
        <p:spPr bwMode="white">
          <a:xfrm>
            <a:off x="5705679" y="3814684"/>
            <a:ext cx="257057" cy="209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F17E91E-A547-FFF5-A0CB-F0BCE57A99D0}"/>
              </a:ext>
            </a:extLst>
          </p:cNvPr>
          <p:cNvSpPr/>
          <p:nvPr/>
        </p:nvSpPr>
        <p:spPr bwMode="white">
          <a:xfrm>
            <a:off x="8257217" y="5919105"/>
            <a:ext cx="247537" cy="199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7165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519C92-BD04-F0EE-79F8-3EA131E5CE9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4577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451040-E76D-4847-E6D6-FCA642A47857}"/>
              </a:ext>
            </a:extLst>
          </p:cNvPr>
          <p:cNvSpPr/>
          <p:nvPr/>
        </p:nvSpPr>
        <p:spPr bwMode="white">
          <a:xfrm>
            <a:off x="4195041" y="1433469"/>
            <a:ext cx="247537" cy="209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64B3E85-9C2A-117E-3ECF-F322667740A5}"/>
              </a:ext>
            </a:extLst>
          </p:cNvPr>
          <p:cNvSpPr/>
          <p:nvPr/>
        </p:nvSpPr>
        <p:spPr bwMode="white">
          <a:xfrm>
            <a:off x="6289586" y="2671879"/>
            <a:ext cx="257057" cy="2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7284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FEECE1-BB42-5C91-5C88-0628EBDA11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8720"/>
            <a:ext cx="11520000" cy="2814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72815A-B522-E26A-4F63-F5E947C12C0C}"/>
              </a:ext>
            </a:extLst>
          </p:cNvPr>
          <p:cNvSpPr/>
          <p:nvPr/>
        </p:nvSpPr>
        <p:spPr bwMode="white">
          <a:xfrm>
            <a:off x="11313888" y="1605283"/>
            <a:ext cx="266578" cy="200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E4F7D90-B68E-91A0-B218-B6C74E17652C}"/>
              </a:ext>
            </a:extLst>
          </p:cNvPr>
          <p:cNvSpPr/>
          <p:nvPr/>
        </p:nvSpPr>
        <p:spPr bwMode="white">
          <a:xfrm>
            <a:off x="11275805" y="2139633"/>
            <a:ext cx="304661" cy="26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F5EA0AD-8BE6-3515-6A62-6E6131B67E1F}"/>
              </a:ext>
            </a:extLst>
          </p:cNvPr>
          <p:cNvSpPr/>
          <p:nvPr/>
        </p:nvSpPr>
        <p:spPr bwMode="white">
          <a:xfrm>
            <a:off x="11313888" y="2588105"/>
            <a:ext cx="266578" cy="200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8D90F1C-F3B2-4CE1-9B7C-D90C453C0637}"/>
              </a:ext>
            </a:extLst>
          </p:cNvPr>
          <p:cNvSpPr/>
          <p:nvPr/>
        </p:nvSpPr>
        <p:spPr bwMode="white">
          <a:xfrm>
            <a:off x="11275805" y="2960242"/>
            <a:ext cx="304661" cy="26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7AB1648-0D56-131B-F247-488D331F9D09}"/>
              </a:ext>
            </a:extLst>
          </p:cNvPr>
          <p:cNvSpPr/>
          <p:nvPr/>
        </p:nvSpPr>
        <p:spPr bwMode="white">
          <a:xfrm>
            <a:off x="11275805" y="3361004"/>
            <a:ext cx="304661" cy="276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849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297608-AD6D-0ABC-6342-A833AE87EB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260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A9270F2-D689-B9CA-FDB9-F15C5E263752}"/>
              </a:ext>
            </a:extLst>
          </p:cNvPr>
          <p:cNvSpPr/>
          <p:nvPr/>
        </p:nvSpPr>
        <p:spPr bwMode="white">
          <a:xfrm>
            <a:off x="2700297" y="1968161"/>
            <a:ext cx="333223" cy="209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60A53FF-FF52-1BEF-C687-D1D659D26088}"/>
              </a:ext>
            </a:extLst>
          </p:cNvPr>
          <p:cNvSpPr/>
          <p:nvPr/>
        </p:nvSpPr>
        <p:spPr bwMode="white">
          <a:xfrm>
            <a:off x="5661223" y="1968161"/>
            <a:ext cx="323702" cy="209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267EA54-C3D1-D7D7-353F-72FE3077AA4A}"/>
              </a:ext>
            </a:extLst>
          </p:cNvPr>
          <p:cNvSpPr/>
          <p:nvPr/>
        </p:nvSpPr>
        <p:spPr bwMode="white">
          <a:xfrm>
            <a:off x="8212760" y="1815568"/>
            <a:ext cx="399868" cy="515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5864594-8B4C-6ADC-A46E-FF73A8FE05DF}"/>
              </a:ext>
            </a:extLst>
          </p:cNvPr>
          <p:cNvSpPr/>
          <p:nvPr/>
        </p:nvSpPr>
        <p:spPr bwMode="white">
          <a:xfrm>
            <a:off x="10621487" y="1815568"/>
            <a:ext cx="399868" cy="51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0CBBDF1-240F-0CF7-19FB-2BFCFD2AF4D3}"/>
              </a:ext>
            </a:extLst>
          </p:cNvPr>
          <p:cNvSpPr/>
          <p:nvPr/>
        </p:nvSpPr>
        <p:spPr bwMode="white">
          <a:xfrm>
            <a:off x="3366743" y="2702522"/>
            <a:ext cx="199933" cy="209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A75AEF9-02CC-0A0F-BC0E-CB7F50C28AD0}"/>
              </a:ext>
            </a:extLst>
          </p:cNvPr>
          <p:cNvSpPr/>
          <p:nvPr/>
        </p:nvSpPr>
        <p:spPr bwMode="white">
          <a:xfrm>
            <a:off x="5746909" y="2702522"/>
            <a:ext cx="209454" cy="200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8013BE5-7DCE-B7C6-D114-7E7D6F4EA7C6}"/>
              </a:ext>
            </a:extLst>
          </p:cNvPr>
          <p:cNvSpPr/>
          <p:nvPr/>
        </p:nvSpPr>
        <p:spPr bwMode="white">
          <a:xfrm>
            <a:off x="8193719" y="2702522"/>
            <a:ext cx="333223" cy="209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974E766-7196-979F-9AFF-01879F0163F0}"/>
              </a:ext>
            </a:extLst>
          </p:cNvPr>
          <p:cNvSpPr/>
          <p:nvPr/>
        </p:nvSpPr>
        <p:spPr bwMode="white">
          <a:xfrm>
            <a:off x="11021355" y="2552646"/>
            <a:ext cx="403237" cy="607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3919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321260-4BCA-611C-0218-3814F7C1B8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688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D4FEF0-5BAC-D879-A95A-032C731B1452}"/>
              </a:ext>
            </a:extLst>
          </p:cNvPr>
          <p:cNvSpPr/>
          <p:nvPr/>
        </p:nvSpPr>
        <p:spPr bwMode="white">
          <a:xfrm>
            <a:off x="1215074" y="2168140"/>
            <a:ext cx="1208518" cy="562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56ACFBB-D8F3-032D-F2C5-ED43D6C296A8}"/>
              </a:ext>
            </a:extLst>
          </p:cNvPr>
          <p:cNvSpPr/>
          <p:nvPr/>
        </p:nvSpPr>
        <p:spPr bwMode="white">
          <a:xfrm>
            <a:off x="6384033" y="2158606"/>
            <a:ext cx="2066744" cy="524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3A508E3-3D2C-7796-18DF-1FE68EE93E47}"/>
              </a:ext>
            </a:extLst>
          </p:cNvPr>
          <p:cNvSpPr/>
          <p:nvPr/>
        </p:nvSpPr>
        <p:spPr bwMode="white">
          <a:xfrm>
            <a:off x="1215074" y="3054886"/>
            <a:ext cx="599801" cy="209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5F8EA8F-1740-C1B0-381B-6E7DC436B68B}"/>
              </a:ext>
            </a:extLst>
          </p:cNvPr>
          <p:cNvSpPr/>
          <p:nvPr/>
        </p:nvSpPr>
        <p:spPr bwMode="white">
          <a:xfrm>
            <a:off x="6480000" y="2852936"/>
            <a:ext cx="768128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0747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2023-08-27T06:21:00Z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