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518D8-5C8A-6836-807B-CFA63F236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20888"/>
            <a:ext cx="11520000" cy="23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2C4D1-6530-B296-F7C7-C3083066F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14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05190"/>
            <a:ext cx="4076190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2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2727E-1B29-C13B-2641-D4119D257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DCD54-5E69-0291-DBC9-1E3E4519D155}"/>
              </a:ext>
            </a:extLst>
          </p:cNvPr>
          <p:cNvSpPr/>
          <p:nvPr/>
        </p:nvSpPr>
        <p:spPr bwMode="white">
          <a:xfrm>
            <a:off x="5651702" y="2359576"/>
            <a:ext cx="752132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1887BB-5C92-6B34-4146-DAF34D1B788D}"/>
              </a:ext>
            </a:extLst>
          </p:cNvPr>
          <p:cNvSpPr/>
          <p:nvPr/>
        </p:nvSpPr>
        <p:spPr bwMode="white">
          <a:xfrm>
            <a:off x="7289256" y="2359576"/>
            <a:ext cx="1056793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E858F9-8D05-4E94-45CE-05ADE5C388BF}"/>
              </a:ext>
            </a:extLst>
          </p:cNvPr>
          <p:cNvSpPr/>
          <p:nvPr/>
        </p:nvSpPr>
        <p:spPr bwMode="white">
          <a:xfrm>
            <a:off x="9098181" y="2330957"/>
            <a:ext cx="1285289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733A41-4250-63F4-A674-030F461169CE}"/>
              </a:ext>
            </a:extLst>
          </p:cNvPr>
          <p:cNvSpPr/>
          <p:nvPr/>
        </p:nvSpPr>
        <p:spPr bwMode="white">
          <a:xfrm>
            <a:off x="3947504" y="2951038"/>
            <a:ext cx="580760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177AEB-F720-12C4-CA2D-5A0CB7774934}"/>
              </a:ext>
            </a:extLst>
          </p:cNvPr>
          <p:cNvSpPr/>
          <p:nvPr/>
        </p:nvSpPr>
        <p:spPr bwMode="white">
          <a:xfrm>
            <a:off x="7251173" y="2951038"/>
            <a:ext cx="1152000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DA40DA-9415-C4A0-A0FE-C2F2535E6971}"/>
              </a:ext>
            </a:extLst>
          </p:cNvPr>
          <p:cNvSpPr/>
          <p:nvPr/>
        </p:nvSpPr>
        <p:spPr bwMode="white">
          <a:xfrm>
            <a:off x="9117223" y="2922419"/>
            <a:ext cx="1247206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965898-3379-ECC2-F4BC-0B9A7CFF6766}"/>
              </a:ext>
            </a:extLst>
          </p:cNvPr>
          <p:cNvSpPr/>
          <p:nvPr/>
        </p:nvSpPr>
        <p:spPr bwMode="white">
          <a:xfrm>
            <a:off x="3785652" y="3542500"/>
            <a:ext cx="904462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0F25E3-9A0B-3D01-C1AF-312DC7F5143F}"/>
              </a:ext>
            </a:extLst>
          </p:cNvPr>
          <p:cNvSpPr/>
          <p:nvPr/>
        </p:nvSpPr>
        <p:spPr bwMode="white">
          <a:xfrm>
            <a:off x="5718347" y="3542500"/>
            <a:ext cx="609322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6BD071-FA4B-CBFF-81B3-E5566E6F59B9}"/>
              </a:ext>
            </a:extLst>
          </p:cNvPr>
          <p:cNvSpPr/>
          <p:nvPr/>
        </p:nvSpPr>
        <p:spPr bwMode="white">
          <a:xfrm>
            <a:off x="9031537" y="3523421"/>
            <a:ext cx="1428099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768E2-CDE6-FF16-57A8-CEDCEA6B6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7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8F5E2-9527-B64A-901B-4449D25F4CEA}"/>
              </a:ext>
            </a:extLst>
          </p:cNvPr>
          <p:cNvSpPr/>
          <p:nvPr/>
        </p:nvSpPr>
        <p:spPr bwMode="white">
          <a:xfrm>
            <a:off x="1891041" y="3891448"/>
            <a:ext cx="2275438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67B95E-38E4-55B7-1022-C33AAC19A6D8}"/>
              </a:ext>
            </a:extLst>
          </p:cNvPr>
          <p:cNvSpPr/>
          <p:nvPr/>
        </p:nvSpPr>
        <p:spPr bwMode="white">
          <a:xfrm>
            <a:off x="7213090" y="3881921"/>
            <a:ext cx="474128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95A82A-19B7-D73E-6B88-80C0FC2760B9}"/>
              </a:ext>
            </a:extLst>
          </p:cNvPr>
          <p:cNvSpPr/>
          <p:nvPr/>
        </p:nvSpPr>
        <p:spPr bwMode="white">
          <a:xfrm>
            <a:off x="1681586" y="4367794"/>
            <a:ext cx="1313851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3CD93-284A-B0B0-079E-4F56354335E3}"/>
              </a:ext>
            </a:extLst>
          </p:cNvPr>
          <p:cNvSpPr/>
          <p:nvPr/>
        </p:nvSpPr>
        <p:spPr bwMode="white">
          <a:xfrm>
            <a:off x="7003636" y="4367794"/>
            <a:ext cx="1970776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C5AA81-4F60-1E3A-B274-7F07B6310353}"/>
              </a:ext>
            </a:extLst>
          </p:cNvPr>
          <p:cNvSpPr/>
          <p:nvPr/>
        </p:nvSpPr>
        <p:spPr bwMode="white">
          <a:xfrm>
            <a:off x="1681586" y="4815558"/>
            <a:ext cx="1361454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F90493-C91B-28E6-9DF8-662FD18BEEEB}"/>
              </a:ext>
            </a:extLst>
          </p:cNvPr>
          <p:cNvSpPr/>
          <p:nvPr/>
        </p:nvSpPr>
        <p:spPr bwMode="white">
          <a:xfrm>
            <a:off x="7003636" y="4815558"/>
            <a:ext cx="1351933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6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5A818-ED44-0D17-4444-34546CE34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520000" cy="43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BE517-EBC1-31C6-80F5-2FC17E522291}"/>
              </a:ext>
            </a:extLst>
          </p:cNvPr>
          <p:cNvSpPr/>
          <p:nvPr/>
        </p:nvSpPr>
        <p:spPr bwMode="white">
          <a:xfrm>
            <a:off x="1520746" y="3501794"/>
            <a:ext cx="1770842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F8DE9-B828-AC94-356D-C444F0395070}"/>
              </a:ext>
            </a:extLst>
          </p:cNvPr>
          <p:cNvSpPr/>
          <p:nvPr/>
        </p:nvSpPr>
        <p:spPr bwMode="white">
          <a:xfrm>
            <a:off x="6833275" y="3501794"/>
            <a:ext cx="1885091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CCA1D1-ACB5-661C-D23C-08B0FCBE4518}"/>
              </a:ext>
            </a:extLst>
          </p:cNvPr>
          <p:cNvSpPr/>
          <p:nvPr/>
        </p:nvSpPr>
        <p:spPr bwMode="white">
          <a:xfrm>
            <a:off x="1558828" y="3968929"/>
            <a:ext cx="3770181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0C411-8EA0-D490-7963-28857098903B}"/>
              </a:ext>
            </a:extLst>
          </p:cNvPr>
          <p:cNvSpPr/>
          <p:nvPr/>
        </p:nvSpPr>
        <p:spPr bwMode="white">
          <a:xfrm>
            <a:off x="6623820" y="3987996"/>
            <a:ext cx="1447140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D38E47-41E1-FE0D-6BB9-D8F86470C5CA}"/>
              </a:ext>
            </a:extLst>
          </p:cNvPr>
          <p:cNvSpPr/>
          <p:nvPr/>
        </p:nvSpPr>
        <p:spPr bwMode="white">
          <a:xfrm>
            <a:off x="1311291" y="4455131"/>
            <a:ext cx="1313851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300EEA-6E14-35DA-46BA-9615CA4D6F54}"/>
              </a:ext>
            </a:extLst>
          </p:cNvPr>
          <p:cNvSpPr/>
          <p:nvPr/>
        </p:nvSpPr>
        <p:spPr bwMode="white">
          <a:xfrm>
            <a:off x="6623820" y="4436064"/>
            <a:ext cx="130433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630AA9-B44E-B853-FB39-82CA8D11DD1F}"/>
              </a:ext>
            </a:extLst>
          </p:cNvPr>
          <p:cNvSpPr/>
          <p:nvPr/>
        </p:nvSpPr>
        <p:spPr bwMode="white">
          <a:xfrm>
            <a:off x="1311291" y="4912732"/>
            <a:ext cx="130433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3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84630-A71C-3F46-AF98-618A590F9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49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93E1B-1199-8FE9-6DAB-0E3A82155BE9}"/>
              </a:ext>
            </a:extLst>
          </p:cNvPr>
          <p:cNvSpPr/>
          <p:nvPr/>
        </p:nvSpPr>
        <p:spPr bwMode="white">
          <a:xfrm>
            <a:off x="2097888" y="2587798"/>
            <a:ext cx="2827636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096FD2-9499-81DE-DA8B-0DCE0F924B92}"/>
              </a:ext>
            </a:extLst>
          </p:cNvPr>
          <p:cNvSpPr/>
          <p:nvPr/>
        </p:nvSpPr>
        <p:spPr bwMode="white">
          <a:xfrm>
            <a:off x="1897954" y="3083890"/>
            <a:ext cx="1437619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28537A-FC50-0FAA-E9E1-4786CF968945}"/>
              </a:ext>
            </a:extLst>
          </p:cNvPr>
          <p:cNvSpPr/>
          <p:nvPr/>
        </p:nvSpPr>
        <p:spPr bwMode="white">
          <a:xfrm>
            <a:off x="1850351" y="3532280"/>
            <a:ext cx="2170710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EB29C-660F-3A1C-4C72-374826FFF924}"/>
              </a:ext>
            </a:extLst>
          </p:cNvPr>
          <p:cNvSpPr/>
          <p:nvPr/>
        </p:nvSpPr>
        <p:spPr bwMode="white">
          <a:xfrm>
            <a:off x="1850351" y="3990210"/>
            <a:ext cx="4725105" cy="3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2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8817A-496B-1B52-4F65-77C75764B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D817B-5BC8-1E0B-F1C7-244464FF31AF}"/>
              </a:ext>
            </a:extLst>
          </p:cNvPr>
          <p:cNvSpPr/>
          <p:nvPr/>
        </p:nvSpPr>
        <p:spPr bwMode="white">
          <a:xfrm>
            <a:off x="1376925" y="2015921"/>
            <a:ext cx="4389024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4DB97D-BFDC-F0F4-DA12-2FA46DA52F03}"/>
              </a:ext>
            </a:extLst>
          </p:cNvPr>
          <p:cNvSpPr/>
          <p:nvPr/>
        </p:nvSpPr>
        <p:spPr bwMode="white">
          <a:xfrm>
            <a:off x="1176991" y="2502349"/>
            <a:ext cx="1808925" cy="2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996ED-FD1C-5F79-72DB-D18A334666B5}"/>
              </a:ext>
            </a:extLst>
          </p:cNvPr>
          <p:cNvSpPr/>
          <p:nvPr/>
        </p:nvSpPr>
        <p:spPr bwMode="white">
          <a:xfrm>
            <a:off x="1176991" y="2931549"/>
            <a:ext cx="2770512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CB8B08-2824-6F7A-BEEA-D39F17905339}"/>
              </a:ext>
            </a:extLst>
          </p:cNvPr>
          <p:cNvSpPr/>
          <p:nvPr/>
        </p:nvSpPr>
        <p:spPr bwMode="white">
          <a:xfrm>
            <a:off x="1138908" y="3398901"/>
            <a:ext cx="5173115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5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41E2A-BB11-FAE0-4D38-A59F8AA209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4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3D0C0-5246-3001-DD8E-A64942EA9601}"/>
              </a:ext>
            </a:extLst>
          </p:cNvPr>
          <p:cNvSpPr/>
          <p:nvPr/>
        </p:nvSpPr>
        <p:spPr bwMode="white">
          <a:xfrm>
            <a:off x="1319801" y="1967304"/>
            <a:ext cx="4636561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631C9-E7E9-88B0-BA3C-42313D3C8B7E}"/>
              </a:ext>
            </a:extLst>
          </p:cNvPr>
          <p:cNvSpPr/>
          <p:nvPr/>
        </p:nvSpPr>
        <p:spPr bwMode="white">
          <a:xfrm>
            <a:off x="1110347" y="2424720"/>
            <a:ext cx="2046942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484D8-24BA-FB2B-3132-210B0E72E7D4}"/>
              </a:ext>
            </a:extLst>
          </p:cNvPr>
          <p:cNvSpPr/>
          <p:nvPr/>
        </p:nvSpPr>
        <p:spPr bwMode="white">
          <a:xfrm>
            <a:off x="1110347" y="2910725"/>
            <a:ext cx="1171041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0AF0A-3EB4-2622-8797-EF95DDBE6D75}"/>
              </a:ext>
            </a:extLst>
          </p:cNvPr>
          <p:cNvSpPr/>
          <p:nvPr/>
        </p:nvSpPr>
        <p:spPr bwMode="white">
          <a:xfrm>
            <a:off x="1110347" y="3349082"/>
            <a:ext cx="3103735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82F576-2769-5960-E08F-4258DAE71ED8}"/>
              </a:ext>
            </a:extLst>
          </p:cNvPr>
          <p:cNvSpPr/>
          <p:nvPr/>
        </p:nvSpPr>
        <p:spPr bwMode="white">
          <a:xfrm>
            <a:off x="1072264" y="3806498"/>
            <a:ext cx="5167752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86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01934-8914-5C63-A13B-F348F0D28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30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3B889-D258-429F-0ECA-63B93874491C}"/>
              </a:ext>
            </a:extLst>
          </p:cNvPr>
          <p:cNvSpPr/>
          <p:nvPr/>
        </p:nvSpPr>
        <p:spPr bwMode="white">
          <a:xfrm>
            <a:off x="1141664" y="2033315"/>
            <a:ext cx="5198280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0FE81-7A14-3A5B-9C74-74E9457BB682}"/>
              </a:ext>
            </a:extLst>
          </p:cNvPr>
          <p:cNvSpPr/>
          <p:nvPr/>
        </p:nvSpPr>
        <p:spPr bwMode="white">
          <a:xfrm>
            <a:off x="941731" y="2519369"/>
            <a:ext cx="1675636" cy="2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5741FD-4065-7C94-6CFC-A4ECE6CB8BC9}"/>
              </a:ext>
            </a:extLst>
          </p:cNvPr>
          <p:cNvSpPr/>
          <p:nvPr/>
        </p:nvSpPr>
        <p:spPr bwMode="white">
          <a:xfrm>
            <a:off x="941731" y="2948240"/>
            <a:ext cx="2465851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1E70EC-ADC7-E566-434A-4C7E2DA8589A}"/>
              </a:ext>
            </a:extLst>
          </p:cNvPr>
          <p:cNvSpPr/>
          <p:nvPr/>
        </p:nvSpPr>
        <p:spPr bwMode="white">
          <a:xfrm>
            <a:off x="894127" y="3405702"/>
            <a:ext cx="5445817" cy="39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17716-2BA3-04A0-E28C-8F19E9587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01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CCF6C3-DB66-4C6C-0D9A-9E2253DB17D8}"/>
              </a:ext>
            </a:extLst>
          </p:cNvPr>
          <p:cNvSpPr/>
          <p:nvPr/>
        </p:nvSpPr>
        <p:spPr bwMode="white">
          <a:xfrm>
            <a:off x="1079177" y="2061802"/>
            <a:ext cx="4788892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CCCC04-398D-6335-68F3-4FAAF57EA9DA}"/>
              </a:ext>
            </a:extLst>
          </p:cNvPr>
          <p:cNvSpPr/>
          <p:nvPr/>
        </p:nvSpPr>
        <p:spPr bwMode="white">
          <a:xfrm>
            <a:off x="869723" y="2547811"/>
            <a:ext cx="1675636" cy="2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96FAA-67BC-7F1E-A373-E9E324056033}"/>
              </a:ext>
            </a:extLst>
          </p:cNvPr>
          <p:cNvSpPr/>
          <p:nvPr/>
        </p:nvSpPr>
        <p:spPr bwMode="white">
          <a:xfrm>
            <a:off x="869723" y="2986173"/>
            <a:ext cx="2646743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1C308-8432-92B4-129B-F72B3912D23D}"/>
              </a:ext>
            </a:extLst>
          </p:cNvPr>
          <p:cNvSpPr/>
          <p:nvPr/>
        </p:nvSpPr>
        <p:spPr bwMode="white">
          <a:xfrm>
            <a:off x="831640" y="3443594"/>
            <a:ext cx="5023736" cy="28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36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0AF0C-CB03-BC64-B87E-A01500214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03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C9EC3-B360-178B-3AC3-7E5C90DAE416}"/>
              </a:ext>
            </a:extLst>
          </p:cNvPr>
          <p:cNvSpPr/>
          <p:nvPr/>
        </p:nvSpPr>
        <p:spPr bwMode="white">
          <a:xfrm>
            <a:off x="831640" y="2197374"/>
            <a:ext cx="4160528" cy="2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6AEAF3-C405-8401-8C50-560EBAB4B504}"/>
              </a:ext>
            </a:extLst>
          </p:cNvPr>
          <p:cNvSpPr/>
          <p:nvPr/>
        </p:nvSpPr>
        <p:spPr bwMode="white">
          <a:xfrm>
            <a:off x="812599" y="2665108"/>
            <a:ext cx="4408066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EB810-9676-C522-F45B-8A79DCDEF5CE}"/>
              </a:ext>
            </a:extLst>
          </p:cNvPr>
          <p:cNvSpPr/>
          <p:nvPr/>
        </p:nvSpPr>
        <p:spPr bwMode="white">
          <a:xfrm>
            <a:off x="831640" y="3123297"/>
            <a:ext cx="3779702" cy="2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A5F04E-6083-EA64-3260-08A12DCF68B3}"/>
              </a:ext>
            </a:extLst>
          </p:cNvPr>
          <p:cNvSpPr/>
          <p:nvPr/>
        </p:nvSpPr>
        <p:spPr bwMode="white">
          <a:xfrm>
            <a:off x="822119" y="3581484"/>
            <a:ext cx="5249281" cy="3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97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F3A0C-5FA9-E805-9B59-5EB9790A1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367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74936-A181-B358-CB07-B67184B8E8F7}"/>
              </a:ext>
            </a:extLst>
          </p:cNvPr>
          <p:cNvSpPr/>
          <p:nvPr/>
        </p:nvSpPr>
        <p:spPr bwMode="white">
          <a:xfrm>
            <a:off x="1721219" y="1657371"/>
            <a:ext cx="58076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9AB7A-FD8C-27C7-D0A3-D8084C68EF36}"/>
              </a:ext>
            </a:extLst>
          </p:cNvPr>
          <p:cNvSpPr/>
          <p:nvPr/>
        </p:nvSpPr>
        <p:spPr bwMode="white">
          <a:xfrm>
            <a:off x="4939202" y="1647841"/>
            <a:ext cx="59980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3250D9-882D-6EE9-C690-12507FF9898B}"/>
              </a:ext>
            </a:extLst>
          </p:cNvPr>
          <p:cNvSpPr/>
          <p:nvPr/>
        </p:nvSpPr>
        <p:spPr bwMode="white">
          <a:xfrm>
            <a:off x="2273417" y="2172002"/>
            <a:ext cx="599801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C0373E-FAE5-F487-FC60-5D03F8195E72}"/>
              </a:ext>
            </a:extLst>
          </p:cNvPr>
          <p:cNvSpPr/>
          <p:nvPr/>
        </p:nvSpPr>
        <p:spPr bwMode="white">
          <a:xfrm>
            <a:off x="5786541" y="2210123"/>
            <a:ext cx="152330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39E332-DAB5-C622-956E-604A8F7244A9}"/>
              </a:ext>
            </a:extLst>
          </p:cNvPr>
          <p:cNvSpPr/>
          <p:nvPr/>
        </p:nvSpPr>
        <p:spPr bwMode="white">
          <a:xfrm>
            <a:off x="8785549" y="2734283"/>
            <a:ext cx="780694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275CF-EC1B-3779-F96B-39F98944AB4E}"/>
              </a:ext>
            </a:extLst>
          </p:cNvPr>
          <p:cNvSpPr/>
          <p:nvPr/>
        </p:nvSpPr>
        <p:spPr bwMode="white">
          <a:xfrm>
            <a:off x="3396855" y="3258444"/>
            <a:ext cx="904462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12DB6D-C622-DF88-BA6B-97A4BB98F44B}"/>
              </a:ext>
            </a:extLst>
          </p:cNvPr>
          <p:cNvSpPr/>
          <p:nvPr/>
        </p:nvSpPr>
        <p:spPr bwMode="white">
          <a:xfrm>
            <a:off x="8995004" y="3782605"/>
            <a:ext cx="647404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FCAE54-08F7-0ED8-F823-6F6881DDAD5A}"/>
              </a:ext>
            </a:extLst>
          </p:cNvPr>
          <p:cNvSpPr/>
          <p:nvPr/>
        </p:nvSpPr>
        <p:spPr bwMode="white">
          <a:xfrm>
            <a:off x="1711698" y="4316296"/>
            <a:ext cx="59980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1B0CB-4F32-A448-234D-578178116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212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3FA8A-216B-ECBB-71CE-202D4ADB43D5}"/>
              </a:ext>
            </a:extLst>
          </p:cNvPr>
          <p:cNvSpPr/>
          <p:nvPr/>
        </p:nvSpPr>
        <p:spPr bwMode="white">
          <a:xfrm>
            <a:off x="6930226" y="1080627"/>
            <a:ext cx="647404" cy="2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11B2E-8673-DB5A-6392-47CF6567A579}"/>
              </a:ext>
            </a:extLst>
          </p:cNvPr>
          <p:cNvSpPr/>
          <p:nvPr/>
        </p:nvSpPr>
        <p:spPr bwMode="white">
          <a:xfrm>
            <a:off x="9672177" y="1080627"/>
            <a:ext cx="637884" cy="2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D4D99-C500-D535-2F8E-395759DF245F}"/>
              </a:ext>
            </a:extLst>
          </p:cNvPr>
          <p:cNvSpPr/>
          <p:nvPr/>
        </p:nvSpPr>
        <p:spPr bwMode="white">
          <a:xfrm>
            <a:off x="1874755" y="1605902"/>
            <a:ext cx="752132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DF0589-8ED3-9009-08F9-C63CB2555373}"/>
              </a:ext>
            </a:extLst>
          </p:cNvPr>
          <p:cNvSpPr/>
          <p:nvPr/>
        </p:nvSpPr>
        <p:spPr bwMode="white">
          <a:xfrm>
            <a:off x="7777565" y="2140726"/>
            <a:ext cx="752131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4D8906-2354-D34C-1350-2C904CE1F552}"/>
              </a:ext>
            </a:extLst>
          </p:cNvPr>
          <p:cNvSpPr/>
          <p:nvPr/>
        </p:nvSpPr>
        <p:spPr bwMode="white">
          <a:xfrm>
            <a:off x="3550392" y="2666000"/>
            <a:ext cx="618842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5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0FF51-52EA-AB16-AA41-1F01E7FED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520000" cy="367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4FB04-E435-F635-1602-94FC543451DC}"/>
              </a:ext>
            </a:extLst>
          </p:cNvPr>
          <p:cNvSpPr/>
          <p:nvPr/>
        </p:nvSpPr>
        <p:spPr bwMode="white">
          <a:xfrm>
            <a:off x="3831854" y="1628977"/>
            <a:ext cx="904462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36F1A-7EAC-638E-A04C-83F1121D508D}"/>
              </a:ext>
            </a:extLst>
          </p:cNvPr>
          <p:cNvSpPr/>
          <p:nvPr/>
        </p:nvSpPr>
        <p:spPr bwMode="white">
          <a:xfrm>
            <a:off x="5536053" y="1657576"/>
            <a:ext cx="352264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257ED-C3BE-5594-DF6D-2F43A0097DD8}"/>
              </a:ext>
            </a:extLst>
          </p:cNvPr>
          <p:cNvSpPr/>
          <p:nvPr/>
        </p:nvSpPr>
        <p:spPr bwMode="white">
          <a:xfrm>
            <a:off x="3346301" y="2181896"/>
            <a:ext cx="485553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56A939-E755-A99D-7A12-C2516A5F6F9F}"/>
              </a:ext>
            </a:extLst>
          </p:cNvPr>
          <p:cNvSpPr/>
          <p:nvPr/>
        </p:nvSpPr>
        <p:spPr bwMode="white">
          <a:xfrm>
            <a:off x="3631920" y="2677617"/>
            <a:ext cx="875900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43C3C-4EC4-3865-4A57-78FCF8C3E852}"/>
              </a:ext>
            </a:extLst>
          </p:cNvPr>
          <p:cNvSpPr/>
          <p:nvPr/>
        </p:nvSpPr>
        <p:spPr bwMode="white">
          <a:xfrm>
            <a:off x="5136185" y="2706216"/>
            <a:ext cx="352264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6EFFE0-1662-60AE-97BF-42CE99B5C837}"/>
              </a:ext>
            </a:extLst>
          </p:cNvPr>
          <p:cNvSpPr/>
          <p:nvPr/>
        </p:nvSpPr>
        <p:spPr bwMode="white">
          <a:xfrm>
            <a:off x="2917871" y="3240068"/>
            <a:ext cx="485553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509AE7-45D9-2CC7-F212-8AB2A5C17F4A}"/>
              </a:ext>
            </a:extLst>
          </p:cNvPr>
          <p:cNvSpPr/>
          <p:nvPr/>
        </p:nvSpPr>
        <p:spPr bwMode="white">
          <a:xfrm>
            <a:off x="5021937" y="4260109"/>
            <a:ext cx="885421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762B1B-D047-1012-B877-75DF0F672AD5}"/>
              </a:ext>
            </a:extLst>
          </p:cNvPr>
          <p:cNvSpPr/>
          <p:nvPr/>
        </p:nvSpPr>
        <p:spPr bwMode="white">
          <a:xfrm>
            <a:off x="6573805" y="4288708"/>
            <a:ext cx="333223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F70D8E-83EB-10DA-2D27-BDD059924229}"/>
              </a:ext>
            </a:extLst>
          </p:cNvPr>
          <p:cNvSpPr/>
          <p:nvPr/>
        </p:nvSpPr>
        <p:spPr bwMode="white">
          <a:xfrm>
            <a:off x="9877474" y="4288708"/>
            <a:ext cx="495074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64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38521-5DF0-AEB0-3242-E6AC8EDD9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27" y="908720"/>
            <a:ext cx="11520000" cy="172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FF989-9E59-F192-B8D0-AE4B7C55C980}"/>
              </a:ext>
            </a:extLst>
          </p:cNvPr>
          <p:cNvSpPr/>
          <p:nvPr/>
        </p:nvSpPr>
        <p:spPr bwMode="white">
          <a:xfrm>
            <a:off x="1406838" y="2129093"/>
            <a:ext cx="771173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205E5-C649-6B02-289B-C6039809160D}"/>
              </a:ext>
            </a:extLst>
          </p:cNvPr>
          <p:cNvSpPr/>
          <p:nvPr/>
        </p:nvSpPr>
        <p:spPr bwMode="white">
          <a:xfrm>
            <a:off x="4301119" y="2129093"/>
            <a:ext cx="904462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3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33D0F-394A-3B00-0600-0F6D60DDD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316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761A6-E608-8113-8F2B-59B2DA0D3C26}"/>
              </a:ext>
            </a:extLst>
          </p:cNvPr>
          <p:cNvSpPr/>
          <p:nvPr/>
        </p:nvSpPr>
        <p:spPr bwMode="white">
          <a:xfrm>
            <a:off x="11279963" y="1699767"/>
            <a:ext cx="25705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7695A-D798-5582-7CB7-FDBACBA09673}"/>
              </a:ext>
            </a:extLst>
          </p:cNvPr>
          <p:cNvSpPr/>
          <p:nvPr/>
        </p:nvSpPr>
        <p:spPr bwMode="white">
          <a:xfrm>
            <a:off x="11232359" y="2204894"/>
            <a:ext cx="304661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BA892-18C6-14C4-5C13-EFD2743D6D7F}"/>
              </a:ext>
            </a:extLst>
          </p:cNvPr>
          <p:cNvSpPr/>
          <p:nvPr/>
        </p:nvSpPr>
        <p:spPr bwMode="white">
          <a:xfrm>
            <a:off x="11232359" y="2748144"/>
            <a:ext cx="304661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B973B-3225-A936-C8C2-309D48B76755}"/>
              </a:ext>
            </a:extLst>
          </p:cNvPr>
          <p:cNvSpPr/>
          <p:nvPr/>
        </p:nvSpPr>
        <p:spPr bwMode="white">
          <a:xfrm>
            <a:off x="11279963" y="3339047"/>
            <a:ext cx="25705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0EDC82-83A2-7E1A-55A7-8E8465943AFE}"/>
              </a:ext>
            </a:extLst>
          </p:cNvPr>
          <p:cNvSpPr/>
          <p:nvPr/>
        </p:nvSpPr>
        <p:spPr bwMode="white">
          <a:xfrm>
            <a:off x="11279963" y="3882297"/>
            <a:ext cx="25705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1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28683-83FC-2FB6-0A35-6389A713D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3AF6A-247D-9E66-F049-EB977BA5CE87}"/>
              </a:ext>
            </a:extLst>
          </p:cNvPr>
          <p:cNvSpPr/>
          <p:nvPr/>
        </p:nvSpPr>
        <p:spPr bwMode="white">
          <a:xfrm>
            <a:off x="2326384" y="1604586"/>
            <a:ext cx="266578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D7643-A342-F3F9-563C-A2A8725630B7}"/>
              </a:ext>
            </a:extLst>
          </p:cNvPr>
          <p:cNvSpPr/>
          <p:nvPr/>
        </p:nvSpPr>
        <p:spPr bwMode="white">
          <a:xfrm>
            <a:off x="11361491" y="3558730"/>
            <a:ext cx="238016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4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61522-106B-A946-A217-E7261D481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6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BE2A7-2EE1-0855-D8A3-7111A72AE88F}"/>
              </a:ext>
            </a:extLst>
          </p:cNvPr>
          <p:cNvSpPr/>
          <p:nvPr/>
        </p:nvSpPr>
        <p:spPr bwMode="white">
          <a:xfrm>
            <a:off x="9069619" y="1090769"/>
            <a:ext cx="247537" cy="2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037AFF-77C6-E589-620D-25C9435ED962}"/>
              </a:ext>
            </a:extLst>
          </p:cNvPr>
          <p:cNvSpPr/>
          <p:nvPr/>
        </p:nvSpPr>
        <p:spPr bwMode="white">
          <a:xfrm>
            <a:off x="7403504" y="2140003"/>
            <a:ext cx="247537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F3FE9E-F513-642C-AA4F-EA19D130A120}"/>
              </a:ext>
            </a:extLst>
          </p:cNvPr>
          <p:cNvSpPr/>
          <p:nvPr/>
        </p:nvSpPr>
        <p:spPr bwMode="white">
          <a:xfrm>
            <a:off x="1814876" y="3723392"/>
            <a:ext cx="228495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40084-F838-9047-BA5D-33A3243D7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51" y="951926"/>
            <a:ext cx="11520000" cy="466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67BA9-C3AF-AD78-D578-FFA86900A4C4}"/>
              </a:ext>
            </a:extLst>
          </p:cNvPr>
          <p:cNvSpPr/>
          <p:nvPr/>
        </p:nvSpPr>
        <p:spPr bwMode="white">
          <a:xfrm>
            <a:off x="4151784" y="2780928"/>
            <a:ext cx="2808312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40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2023-08-25T03:20:47Z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