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775" t="7098" r="3130" b="36107"/>
          <a:stretch/>
        </p:blipFill>
        <p:spPr>
          <a:xfrm>
            <a:off x="3431704" y="2852935"/>
            <a:ext cx="5328592" cy="11521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C489E-3867-ADEF-9F08-A42413A38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520000" cy="327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C35A9A-94CC-0AC1-9EBF-8D7B39C91980}"/>
              </a:ext>
            </a:extLst>
          </p:cNvPr>
          <p:cNvSpPr/>
          <p:nvPr/>
        </p:nvSpPr>
        <p:spPr bwMode="white">
          <a:xfrm>
            <a:off x="958832" y="2019087"/>
            <a:ext cx="2314921" cy="5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58F643-B144-9208-0F7C-5D1A89DBBAC9}"/>
              </a:ext>
            </a:extLst>
          </p:cNvPr>
          <p:cNvSpPr/>
          <p:nvPr/>
        </p:nvSpPr>
        <p:spPr bwMode="white">
          <a:xfrm>
            <a:off x="6215416" y="2019087"/>
            <a:ext cx="1742503" cy="5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B5861B-B740-2F41-1E71-0FCBB7C2051A}"/>
              </a:ext>
            </a:extLst>
          </p:cNvPr>
          <p:cNvSpPr/>
          <p:nvPr/>
        </p:nvSpPr>
        <p:spPr bwMode="white">
          <a:xfrm>
            <a:off x="1052284" y="2805388"/>
            <a:ext cx="1590551" cy="60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E1EF538-E020-7E5B-6E3D-16179F8807BF}"/>
              </a:ext>
            </a:extLst>
          </p:cNvPr>
          <p:cNvSpPr/>
          <p:nvPr/>
        </p:nvSpPr>
        <p:spPr bwMode="white">
          <a:xfrm>
            <a:off x="6215416" y="2828817"/>
            <a:ext cx="1742503" cy="5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C8D3624-25D3-09BD-862B-44715B0A31A4}"/>
              </a:ext>
            </a:extLst>
          </p:cNvPr>
          <p:cNvSpPr/>
          <p:nvPr/>
        </p:nvSpPr>
        <p:spPr bwMode="white">
          <a:xfrm>
            <a:off x="1075629" y="3643310"/>
            <a:ext cx="583915" cy="5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7315967-4090-3F0F-535E-8CD77615F15F}"/>
              </a:ext>
            </a:extLst>
          </p:cNvPr>
          <p:cNvSpPr/>
          <p:nvPr/>
        </p:nvSpPr>
        <p:spPr bwMode="white">
          <a:xfrm>
            <a:off x="6287424" y="3581388"/>
            <a:ext cx="613701" cy="5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09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7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24455-0B3A-C197-C3CF-06A5588B9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520000" cy="289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76C4C8-4B28-9B27-C270-2AA84B5242E8}"/>
              </a:ext>
            </a:extLst>
          </p:cNvPr>
          <p:cNvSpPr/>
          <p:nvPr/>
        </p:nvSpPr>
        <p:spPr bwMode="white">
          <a:xfrm>
            <a:off x="2036080" y="3133713"/>
            <a:ext cx="866967" cy="73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69E06B-C1E9-8D3A-7345-3EB1FA5E156E}"/>
              </a:ext>
            </a:extLst>
          </p:cNvPr>
          <p:cNvSpPr/>
          <p:nvPr/>
        </p:nvSpPr>
        <p:spPr bwMode="white">
          <a:xfrm>
            <a:off x="1502910" y="2285592"/>
            <a:ext cx="16161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3C10BC-D23E-F656-5440-F576221509BE}"/>
              </a:ext>
            </a:extLst>
          </p:cNvPr>
          <p:cNvSpPr/>
          <p:nvPr/>
        </p:nvSpPr>
        <p:spPr bwMode="white">
          <a:xfrm>
            <a:off x="6539340" y="2383051"/>
            <a:ext cx="1548284" cy="6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6E5DE7-9D25-CF59-D9FB-7EEF318EE59D}"/>
              </a:ext>
            </a:extLst>
          </p:cNvPr>
          <p:cNvSpPr/>
          <p:nvPr/>
        </p:nvSpPr>
        <p:spPr bwMode="white">
          <a:xfrm>
            <a:off x="7196266" y="3337012"/>
            <a:ext cx="628363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7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CC068-A8E3-FD88-969E-460B26ACE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520000" cy="200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735890-1684-7595-A0F2-40C2977A310F}"/>
              </a:ext>
            </a:extLst>
          </p:cNvPr>
          <p:cNvSpPr/>
          <p:nvPr/>
        </p:nvSpPr>
        <p:spPr bwMode="white">
          <a:xfrm>
            <a:off x="1172639" y="1549440"/>
            <a:ext cx="4227173" cy="27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1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F2C0A-5CB6-771D-DC3C-8954FC2DD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65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904046"/>
            <a:ext cx="4819048" cy="2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69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D4A97-495A-3E0A-F554-777D11799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320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D63B0-B7AF-3CDA-6ECC-3B0C9D112707}"/>
              </a:ext>
            </a:extLst>
          </p:cNvPr>
          <p:cNvSpPr/>
          <p:nvPr/>
        </p:nvSpPr>
        <p:spPr bwMode="white">
          <a:xfrm>
            <a:off x="1231508" y="2818531"/>
            <a:ext cx="2722909" cy="5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80D78D-85BF-2714-27A0-E6DE3F30B687}"/>
              </a:ext>
            </a:extLst>
          </p:cNvPr>
          <p:cNvSpPr/>
          <p:nvPr/>
        </p:nvSpPr>
        <p:spPr bwMode="white">
          <a:xfrm>
            <a:off x="1250549" y="3580769"/>
            <a:ext cx="3541685" cy="28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8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336AE-C49A-FD41-A647-B0F708712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6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D0A06-09B7-245C-F01B-5F123E5DCC2D}"/>
              </a:ext>
            </a:extLst>
          </p:cNvPr>
          <p:cNvSpPr/>
          <p:nvPr/>
        </p:nvSpPr>
        <p:spPr bwMode="white">
          <a:xfrm>
            <a:off x="1043702" y="1539482"/>
            <a:ext cx="3684495" cy="28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D8A07C-1528-34BB-3117-CC5DEB179765}"/>
              </a:ext>
            </a:extLst>
          </p:cNvPr>
          <p:cNvSpPr/>
          <p:nvPr/>
        </p:nvSpPr>
        <p:spPr bwMode="white">
          <a:xfrm>
            <a:off x="1053223" y="2035798"/>
            <a:ext cx="2713388" cy="2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5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21444-EF39-96C5-C8E4-3BDC7D492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31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24C149-8D4A-BCB6-83F2-B6976FB480E1}"/>
              </a:ext>
            </a:extLst>
          </p:cNvPr>
          <p:cNvSpPr/>
          <p:nvPr/>
        </p:nvSpPr>
        <p:spPr bwMode="white">
          <a:xfrm>
            <a:off x="1043702" y="2549432"/>
            <a:ext cx="3756154" cy="5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F07EC5-43E9-9470-F488-E9061F85C1FB}"/>
              </a:ext>
            </a:extLst>
          </p:cNvPr>
          <p:cNvSpPr/>
          <p:nvPr/>
        </p:nvSpPr>
        <p:spPr bwMode="white">
          <a:xfrm>
            <a:off x="1053223" y="3321710"/>
            <a:ext cx="5369652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18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520EF-86C1-F2B9-33C4-79DF8B99C7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0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0F16BE-5323-6ED8-6C2D-1F2014B2E14C}"/>
              </a:ext>
            </a:extLst>
          </p:cNvPr>
          <p:cNvSpPr/>
          <p:nvPr/>
        </p:nvSpPr>
        <p:spPr bwMode="white">
          <a:xfrm>
            <a:off x="1062742" y="2242984"/>
            <a:ext cx="3665105" cy="5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D55F3B-B84B-B284-AE1C-96FE081CC6E7}"/>
              </a:ext>
            </a:extLst>
          </p:cNvPr>
          <p:cNvSpPr/>
          <p:nvPr/>
        </p:nvSpPr>
        <p:spPr bwMode="white">
          <a:xfrm>
            <a:off x="1062743" y="3014486"/>
            <a:ext cx="3522644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28828F-75BC-BC7F-A5B4-7F9C80F7C39B}"/>
              </a:ext>
            </a:extLst>
          </p:cNvPr>
          <p:cNvSpPr/>
          <p:nvPr/>
        </p:nvSpPr>
        <p:spPr bwMode="white">
          <a:xfrm>
            <a:off x="1053223" y="3519296"/>
            <a:ext cx="3314585" cy="5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2EFE72-27D0-560D-BD9E-6576B2F3F40C}"/>
              </a:ext>
            </a:extLst>
          </p:cNvPr>
          <p:cNvSpPr/>
          <p:nvPr/>
        </p:nvSpPr>
        <p:spPr bwMode="white">
          <a:xfrm>
            <a:off x="1062742" y="4290798"/>
            <a:ext cx="4097153" cy="5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DC29FD-7A59-56AF-7A9E-340052ADF5A5}"/>
              </a:ext>
            </a:extLst>
          </p:cNvPr>
          <p:cNvSpPr/>
          <p:nvPr/>
        </p:nvSpPr>
        <p:spPr bwMode="white">
          <a:xfrm>
            <a:off x="1062743" y="5100399"/>
            <a:ext cx="10320396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55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BD537-8A20-93CF-4CED-53982E03E9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0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B1495-197A-BBD5-2CAD-22CFBBCF6E6D}"/>
              </a:ext>
            </a:extLst>
          </p:cNvPr>
          <p:cNvSpPr/>
          <p:nvPr/>
        </p:nvSpPr>
        <p:spPr bwMode="white">
          <a:xfrm>
            <a:off x="1062743" y="1994897"/>
            <a:ext cx="3665454" cy="28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49F55D-AB42-6BAB-9407-52F45C2556DE}"/>
              </a:ext>
            </a:extLst>
          </p:cNvPr>
          <p:cNvSpPr/>
          <p:nvPr/>
        </p:nvSpPr>
        <p:spPr bwMode="white">
          <a:xfrm>
            <a:off x="1081785" y="2489981"/>
            <a:ext cx="5264925" cy="28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B16DD4-A794-06DA-0B46-C8B672443408}"/>
              </a:ext>
            </a:extLst>
          </p:cNvPr>
          <p:cNvSpPr/>
          <p:nvPr/>
        </p:nvSpPr>
        <p:spPr bwMode="white">
          <a:xfrm>
            <a:off x="1053223" y="2975544"/>
            <a:ext cx="4531834" cy="28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99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8D059-3EBD-6DDD-20E6-7EC3A1F6A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5B198-F0B8-B145-7165-E45B0FD0E3F9}"/>
              </a:ext>
            </a:extLst>
          </p:cNvPr>
          <p:cNvSpPr/>
          <p:nvPr/>
        </p:nvSpPr>
        <p:spPr bwMode="white">
          <a:xfrm>
            <a:off x="1833917" y="1737965"/>
            <a:ext cx="323702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B9E773-700C-A388-0CBB-CC271B3EBBA4}"/>
              </a:ext>
            </a:extLst>
          </p:cNvPr>
          <p:cNvSpPr/>
          <p:nvPr/>
        </p:nvSpPr>
        <p:spPr bwMode="white">
          <a:xfrm>
            <a:off x="4747239" y="1737965"/>
            <a:ext cx="323702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11BD66-8FCE-1493-11B5-79974CA61DDD}"/>
              </a:ext>
            </a:extLst>
          </p:cNvPr>
          <p:cNvSpPr/>
          <p:nvPr/>
        </p:nvSpPr>
        <p:spPr bwMode="white">
          <a:xfrm>
            <a:off x="6137256" y="1737965"/>
            <a:ext cx="618842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147AD1-04F6-AF32-6A98-8120B56299FB}"/>
              </a:ext>
            </a:extLst>
          </p:cNvPr>
          <p:cNvSpPr/>
          <p:nvPr/>
        </p:nvSpPr>
        <p:spPr bwMode="white">
          <a:xfrm>
            <a:off x="8945851" y="1737965"/>
            <a:ext cx="333223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F68972-B841-DFAA-DC80-53B280C67739}"/>
              </a:ext>
            </a:extLst>
          </p:cNvPr>
          <p:cNvSpPr/>
          <p:nvPr/>
        </p:nvSpPr>
        <p:spPr bwMode="white">
          <a:xfrm>
            <a:off x="5861157" y="2604498"/>
            <a:ext cx="190413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36FEC1-9CB1-2627-6276-B8F93523172F}"/>
              </a:ext>
            </a:extLst>
          </p:cNvPr>
          <p:cNvSpPr/>
          <p:nvPr/>
        </p:nvSpPr>
        <p:spPr bwMode="white">
          <a:xfrm>
            <a:off x="6975074" y="2604498"/>
            <a:ext cx="199933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7422B1-5B5C-185E-8784-D1832A9753CC}"/>
              </a:ext>
            </a:extLst>
          </p:cNvPr>
          <p:cNvSpPr/>
          <p:nvPr/>
        </p:nvSpPr>
        <p:spPr bwMode="white">
          <a:xfrm>
            <a:off x="8955371" y="2604498"/>
            <a:ext cx="609322" cy="2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DE7FC7-BB06-3159-E5AE-C5A80982B2F9}"/>
              </a:ext>
            </a:extLst>
          </p:cNvPr>
          <p:cNvSpPr/>
          <p:nvPr/>
        </p:nvSpPr>
        <p:spPr bwMode="white">
          <a:xfrm>
            <a:off x="10174016" y="3328196"/>
            <a:ext cx="342743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83384A-2416-2AAA-2AE1-4137ED209BCE}"/>
              </a:ext>
            </a:extLst>
          </p:cNvPr>
          <p:cNvSpPr/>
          <p:nvPr/>
        </p:nvSpPr>
        <p:spPr bwMode="white">
          <a:xfrm>
            <a:off x="9621818" y="3880491"/>
            <a:ext cx="752132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29D6F9-91A9-DD82-5182-E64140BBA6EE}"/>
              </a:ext>
            </a:extLst>
          </p:cNvPr>
          <p:cNvSpPr/>
          <p:nvPr/>
        </p:nvSpPr>
        <p:spPr bwMode="white">
          <a:xfrm>
            <a:off x="3215680" y="4413978"/>
            <a:ext cx="410117" cy="57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2FA208-66A9-37F4-A11C-05B2C33B5B32}"/>
              </a:ext>
            </a:extLst>
          </p:cNvPr>
          <p:cNvSpPr/>
          <p:nvPr/>
        </p:nvSpPr>
        <p:spPr bwMode="white">
          <a:xfrm>
            <a:off x="4490181" y="4594667"/>
            <a:ext cx="199933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11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C45DA-5300-804A-4269-B85561A7DA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37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560D7-10A2-7088-8C43-C928D1A87442}"/>
              </a:ext>
            </a:extLst>
          </p:cNvPr>
          <p:cNvSpPr/>
          <p:nvPr/>
        </p:nvSpPr>
        <p:spPr bwMode="white">
          <a:xfrm>
            <a:off x="7426501" y="1127762"/>
            <a:ext cx="514115" cy="5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A31C9C-DA88-6FA3-BE53-E866BD0B883E}"/>
              </a:ext>
            </a:extLst>
          </p:cNvPr>
          <p:cNvSpPr/>
          <p:nvPr/>
        </p:nvSpPr>
        <p:spPr bwMode="white">
          <a:xfrm>
            <a:off x="1481652" y="1996224"/>
            <a:ext cx="752132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934F9E-7FE3-48AA-2D56-B1993E2944B6}"/>
              </a:ext>
            </a:extLst>
          </p:cNvPr>
          <p:cNvSpPr/>
          <p:nvPr/>
        </p:nvSpPr>
        <p:spPr bwMode="white">
          <a:xfrm>
            <a:off x="5519936" y="2507091"/>
            <a:ext cx="448455" cy="58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73CC84-1354-7BD5-C5E8-0A8FC0B89BD4}"/>
              </a:ext>
            </a:extLst>
          </p:cNvPr>
          <p:cNvSpPr/>
          <p:nvPr/>
        </p:nvSpPr>
        <p:spPr bwMode="white">
          <a:xfrm>
            <a:off x="7542122" y="2550676"/>
            <a:ext cx="461183" cy="53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668AFE-952D-2BEF-43FB-38A0096747EA}"/>
              </a:ext>
            </a:extLst>
          </p:cNvPr>
          <p:cNvSpPr/>
          <p:nvPr/>
        </p:nvSpPr>
        <p:spPr bwMode="white">
          <a:xfrm>
            <a:off x="8003305" y="3426083"/>
            <a:ext cx="333223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8714D2-D08E-ACFE-4903-9599DAB07EF3}"/>
              </a:ext>
            </a:extLst>
          </p:cNvPr>
          <p:cNvSpPr/>
          <p:nvPr/>
        </p:nvSpPr>
        <p:spPr bwMode="white">
          <a:xfrm>
            <a:off x="8688793" y="4131480"/>
            <a:ext cx="342743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8A9548-440F-B7B5-BB79-455DF876D878}"/>
              </a:ext>
            </a:extLst>
          </p:cNvPr>
          <p:cNvSpPr/>
          <p:nvPr/>
        </p:nvSpPr>
        <p:spPr bwMode="white">
          <a:xfrm>
            <a:off x="6689454" y="4846409"/>
            <a:ext cx="1066314" cy="53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44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7C4C0-B1B0-AD4C-69B9-AFB1D782B0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0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C7138-8C4A-D66F-050D-6D4A5F013157}"/>
              </a:ext>
            </a:extLst>
          </p:cNvPr>
          <p:cNvSpPr/>
          <p:nvPr/>
        </p:nvSpPr>
        <p:spPr bwMode="white">
          <a:xfrm>
            <a:off x="4404495" y="1052736"/>
            <a:ext cx="395361" cy="34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6E411E-31EA-A6BB-A961-1484E18249C5}"/>
              </a:ext>
            </a:extLst>
          </p:cNvPr>
          <p:cNvSpPr/>
          <p:nvPr/>
        </p:nvSpPr>
        <p:spPr bwMode="white">
          <a:xfrm>
            <a:off x="7803371" y="2204864"/>
            <a:ext cx="742611" cy="32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34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5EE9F-2189-0293-C5CB-37A174ABC2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59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5C0D4-5166-F87D-E5B7-43C0B2112DEE}"/>
              </a:ext>
            </a:extLst>
          </p:cNvPr>
          <p:cNvSpPr/>
          <p:nvPr/>
        </p:nvSpPr>
        <p:spPr bwMode="white">
          <a:xfrm>
            <a:off x="11241880" y="1613805"/>
            <a:ext cx="266578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27FF0C-E429-23F2-2B5E-560ACB8F9B16}"/>
              </a:ext>
            </a:extLst>
          </p:cNvPr>
          <p:cNvSpPr/>
          <p:nvPr/>
        </p:nvSpPr>
        <p:spPr bwMode="white">
          <a:xfrm>
            <a:off x="11241880" y="2328418"/>
            <a:ext cx="257057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13F699-45C0-2895-B2E3-88D3FAF9C63E}"/>
              </a:ext>
            </a:extLst>
          </p:cNvPr>
          <p:cNvSpPr/>
          <p:nvPr/>
        </p:nvSpPr>
        <p:spPr bwMode="white">
          <a:xfrm>
            <a:off x="11203797" y="3004918"/>
            <a:ext cx="304661" cy="27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DD9DF0-48D5-2683-E73C-629988404377}"/>
              </a:ext>
            </a:extLst>
          </p:cNvPr>
          <p:cNvSpPr/>
          <p:nvPr/>
        </p:nvSpPr>
        <p:spPr bwMode="white">
          <a:xfrm>
            <a:off x="11203797" y="3557553"/>
            <a:ext cx="304661" cy="27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35AD5-6E46-358E-B40C-8E8D6FCE04F6}"/>
              </a:ext>
            </a:extLst>
          </p:cNvPr>
          <p:cNvSpPr/>
          <p:nvPr/>
        </p:nvSpPr>
        <p:spPr bwMode="white">
          <a:xfrm>
            <a:off x="11241880" y="4157828"/>
            <a:ext cx="266578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46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D6398-D8C7-C702-02F3-D2F11C564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6D7D1-198B-5CD5-7F9F-5A237B8E7E30}"/>
              </a:ext>
            </a:extLst>
          </p:cNvPr>
          <p:cNvSpPr/>
          <p:nvPr/>
        </p:nvSpPr>
        <p:spPr bwMode="white">
          <a:xfrm>
            <a:off x="7984264" y="1528904"/>
            <a:ext cx="238016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079023-49E5-2962-9C37-0DEBA0B46466}"/>
              </a:ext>
            </a:extLst>
          </p:cNvPr>
          <p:cNvSpPr/>
          <p:nvPr/>
        </p:nvSpPr>
        <p:spPr bwMode="white">
          <a:xfrm>
            <a:off x="8403173" y="2510375"/>
            <a:ext cx="247537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C48E5C-920C-8DD4-CA96-72DB18B6B0B6}"/>
              </a:ext>
            </a:extLst>
          </p:cNvPr>
          <p:cNvSpPr/>
          <p:nvPr/>
        </p:nvSpPr>
        <p:spPr bwMode="white">
          <a:xfrm>
            <a:off x="6746578" y="3663367"/>
            <a:ext cx="247537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07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DEF78-A0ED-E2A9-D877-9F5AE5A2E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8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62AC39-9D59-3CAE-E1A5-D36070FAC332}"/>
              </a:ext>
            </a:extLst>
          </p:cNvPr>
          <p:cNvSpPr/>
          <p:nvPr/>
        </p:nvSpPr>
        <p:spPr bwMode="white">
          <a:xfrm>
            <a:off x="1376925" y="1538519"/>
            <a:ext cx="247537" cy="2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A70774-5459-789C-1EA8-FC988389E060}"/>
              </a:ext>
            </a:extLst>
          </p:cNvPr>
          <p:cNvSpPr/>
          <p:nvPr/>
        </p:nvSpPr>
        <p:spPr bwMode="white">
          <a:xfrm>
            <a:off x="3623801" y="3025220"/>
            <a:ext cx="247537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68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EF8E7-0E54-33E8-71FC-8A23B512A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1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4E8E5-1638-CB83-8FBC-5705FCEBBB8F}"/>
              </a:ext>
            </a:extLst>
          </p:cNvPr>
          <p:cNvSpPr/>
          <p:nvPr/>
        </p:nvSpPr>
        <p:spPr bwMode="white">
          <a:xfrm>
            <a:off x="2509884" y="1977833"/>
            <a:ext cx="514115" cy="65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5A1BE7-9A28-C4BB-5274-48D1A7F74E44}"/>
              </a:ext>
            </a:extLst>
          </p:cNvPr>
          <p:cNvSpPr/>
          <p:nvPr/>
        </p:nvSpPr>
        <p:spPr bwMode="white">
          <a:xfrm>
            <a:off x="4756760" y="2025399"/>
            <a:ext cx="533156" cy="61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0C1A51-71D6-5EB7-AD75-A3F13E468DE2}"/>
              </a:ext>
            </a:extLst>
          </p:cNvPr>
          <p:cNvSpPr/>
          <p:nvPr/>
        </p:nvSpPr>
        <p:spPr bwMode="white">
          <a:xfrm>
            <a:off x="6789421" y="1992378"/>
            <a:ext cx="466512" cy="61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8EFBF-6758-D880-AEE4-F2797E99770C}"/>
              </a:ext>
            </a:extLst>
          </p:cNvPr>
          <p:cNvSpPr/>
          <p:nvPr/>
        </p:nvSpPr>
        <p:spPr bwMode="white">
          <a:xfrm>
            <a:off x="10392991" y="2177996"/>
            <a:ext cx="180892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7CBFD6-5C91-91C3-BBB6-CD8FFF53C68E}"/>
              </a:ext>
            </a:extLst>
          </p:cNvPr>
          <p:cNvSpPr/>
          <p:nvPr/>
        </p:nvSpPr>
        <p:spPr bwMode="white">
          <a:xfrm>
            <a:off x="4918611" y="2845606"/>
            <a:ext cx="371305" cy="58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AD06D1-041A-BFA3-E347-1759CC899375}"/>
              </a:ext>
            </a:extLst>
          </p:cNvPr>
          <p:cNvSpPr/>
          <p:nvPr/>
        </p:nvSpPr>
        <p:spPr bwMode="white">
          <a:xfrm>
            <a:off x="7422545" y="2845606"/>
            <a:ext cx="473655" cy="58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D13283-EECF-CE79-2C74-A76BEC73709B}"/>
              </a:ext>
            </a:extLst>
          </p:cNvPr>
          <p:cNvSpPr/>
          <p:nvPr/>
        </p:nvSpPr>
        <p:spPr bwMode="white">
          <a:xfrm>
            <a:off x="2852628" y="2998203"/>
            <a:ext cx="171371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2CD2F28-1106-16BB-B174-ED34DFFA515C}"/>
              </a:ext>
            </a:extLst>
          </p:cNvPr>
          <p:cNvSpPr/>
          <p:nvPr/>
        </p:nvSpPr>
        <p:spPr bwMode="white">
          <a:xfrm>
            <a:off x="10240661" y="2998203"/>
            <a:ext cx="476033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39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BF031-2770-FA2E-2BAD-CCF3B17E7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5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7FD416-EEED-FF8F-B05B-5A5FA51BD2BC}"/>
              </a:ext>
            </a:extLst>
          </p:cNvPr>
          <p:cNvSpPr/>
          <p:nvPr/>
        </p:nvSpPr>
        <p:spPr bwMode="white">
          <a:xfrm>
            <a:off x="1081785" y="2357015"/>
            <a:ext cx="2227834" cy="5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D9FF84-1F61-43A1-23B5-CFD67FC27E77}"/>
              </a:ext>
            </a:extLst>
          </p:cNvPr>
          <p:cNvSpPr/>
          <p:nvPr/>
        </p:nvSpPr>
        <p:spPr bwMode="white">
          <a:xfrm>
            <a:off x="6337190" y="2357015"/>
            <a:ext cx="2532495" cy="5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D2CD4-CE62-1442-B207-13C2C7481295}"/>
              </a:ext>
            </a:extLst>
          </p:cNvPr>
          <p:cNvSpPr/>
          <p:nvPr/>
        </p:nvSpPr>
        <p:spPr bwMode="white">
          <a:xfrm>
            <a:off x="1081785" y="3175991"/>
            <a:ext cx="961586" cy="5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E74625-2D38-88AC-B3CF-2FCAE1BC4633}"/>
              </a:ext>
            </a:extLst>
          </p:cNvPr>
          <p:cNvSpPr/>
          <p:nvPr/>
        </p:nvSpPr>
        <p:spPr bwMode="white">
          <a:xfrm>
            <a:off x="6337190" y="3299789"/>
            <a:ext cx="1713719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08BD09-C40C-3796-010F-1163C3643ED8}"/>
              </a:ext>
            </a:extLst>
          </p:cNvPr>
          <p:cNvSpPr/>
          <p:nvPr/>
        </p:nvSpPr>
        <p:spPr bwMode="white">
          <a:xfrm>
            <a:off x="1081785" y="3985444"/>
            <a:ext cx="447471" cy="2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4E11D4-7963-CC91-E010-ED8DA531C830}"/>
              </a:ext>
            </a:extLst>
          </p:cNvPr>
          <p:cNvSpPr/>
          <p:nvPr/>
        </p:nvSpPr>
        <p:spPr bwMode="white">
          <a:xfrm>
            <a:off x="6337190" y="3985444"/>
            <a:ext cx="1009190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6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2023-08-27T06:21:39Z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