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5" r:id="rId3"/>
    <p:sldId id="344" r:id="rId4"/>
    <p:sldId id="343" r:id="rId5"/>
    <p:sldId id="342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9231" t="10031" r="9231" b="30015"/>
          <a:stretch/>
        </p:blipFill>
        <p:spPr>
          <a:xfrm>
            <a:off x="3719736" y="2780928"/>
            <a:ext cx="4752528" cy="12961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B2F491-0274-9516-5811-EE76768A96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95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6750FC-030F-753B-5807-E08B6DFC36AA}"/>
              </a:ext>
            </a:extLst>
          </p:cNvPr>
          <p:cNvSpPr/>
          <p:nvPr/>
        </p:nvSpPr>
        <p:spPr bwMode="white">
          <a:xfrm>
            <a:off x="1215074" y="2157316"/>
            <a:ext cx="1208518" cy="55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27F49E-1E2B-02AE-7916-7B7ECE1D3E32}"/>
              </a:ext>
            </a:extLst>
          </p:cNvPr>
          <p:cNvSpPr/>
          <p:nvPr/>
        </p:nvSpPr>
        <p:spPr bwMode="white">
          <a:xfrm>
            <a:off x="4452099" y="2157315"/>
            <a:ext cx="1704198" cy="51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E5E26AD-58D4-B3E4-0B48-0D3A7894F1A3}"/>
              </a:ext>
            </a:extLst>
          </p:cNvPr>
          <p:cNvSpPr/>
          <p:nvPr/>
        </p:nvSpPr>
        <p:spPr bwMode="white">
          <a:xfrm>
            <a:off x="7955702" y="2157315"/>
            <a:ext cx="2208792" cy="51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068A8F3-3350-3D9A-97F6-BDBA97F67712}"/>
              </a:ext>
            </a:extLst>
          </p:cNvPr>
          <p:cNvSpPr/>
          <p:nvPr/>
        </p:nvSpPr>
        <p:spPr bwMode="white">
          <a:xfrm>
            <a:off x="1088069" y="2788634"/>
            <a:ext cx="710999" cy="54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514EAD1-9785-4C22-C508-EF59605EB965}"/>
              </a:ext>
            </a:extLst>
          </p:cNvPr>
          <p:cNvSpPr/>
          <p:nvPr/>
        </p:nvSpPr>
        <p:spPr bwMode="white">
          <a:xfrm>
            <a:off x="4452099" y="2788634"/>
            <a:ext cx="851813" cy="64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DEF437C-7DA8-2FDF-A05E-6F56843217AB}"/>
              </a:ext>
            </a:extLst>
          </p:cNvPr>
          <p:cNvSpPr/>
          <p:nvPr/>
        </p:nvSpPr>
        <p:spPr bwMode="white">
          <a:xfrm>
            <a:off x="7955702" y="2966949"/>
            <a:ext cx="456991" cy="209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122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3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93C41C-6D3D-E582-E53C-73F26365F9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520000" cy="2323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BC404B-DBCB-80F6-8CDF-3AE87EC4D635}"/>
              </a:ext>
            </a:extLst>
          </p:cNvPr>
          <p:cNvSpPr/>
          <p:nvPr/>
        </p:nvSpPr>
        <p:spPr bwMode="white">
          <a:xfrm>
            <a:off x="1645720" y="1994208"/>
            <a:ext cx="1704198" cy="514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DB6064-91BE-EF6B-375A-352BDDB27C7B}"/>
              </a:ext>
            </a:extLst>
          </p:cNvPr>
          <p:cNvSpPr/>
          <p:nvPr/>
        </p:nvSpPr>
        <p:spPr bwMode="white">
          <a:xfrm>
            <a:off x="6472696" y="1925552"/>
            <a:ext cx="1614928" cy="59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E65F00-AE4A-FA51-8345-B8113FC77DD4}"/>
              </a:ext>
            </a:extLst>
          </p:cNvPr>
          <p:cNvSpPr/>
          <p:nvPr/>
        </p:nvSpPr>
        <p:spPr bwMode="white">
          <a:xfrm>
            <a:off x="2064630" y="2803563"/>
            <a:ext cx="771173" cy="20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2DB6064-91BE-EF6B-375A-352BDDB27C7B}"/>
              </a:ext>
            </a:extLst>
          </p:cNvPr>
          <p:cNvSpPr/>
          <p:nvPr/>
        </p:nvSpPr>
        <p:spPr bwMode="white">
          <a:xfrm>
            <a:off x="6575456" y="2634669"/>
            <a:ext cx="1614928" cy="59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53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8EF03-FE91-FE23-09E7-FB7AE5BC34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520000" cy="1983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609859-AF08-D262-F7B6-2C59CA4297C3}"/>
              </a:ext>
            </a:extLst>
          </p:cNvPr>
          <p:cNvSpPr/>
          <p:nvPr/>
        </p:nvSpPr>
        <p:spPr bwMode="white">
          <a:xfrm>
            <a:off x="4058605" y="1667157"/>
            <a:ext cx="2275438" cy="27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ADB864-EFD4-1E13-3A79-BEAE3C4A7A77}"/>
              </a:ext>
            </a:extLst>
          </p:cNvPr>
          <p:cNvSpPr/>
          <p:nvPr/>
        </p:nvSpPr>
        <p:spPr bwMode="white">
          <a:xfrm>
            <a:off x="4039564" y="2019906"/>
            <a:ext cx="3522644" cy="27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841DB0-9AD9-73E7-61C2-A14C948C52A9}"/>
              </a:ext>
            </a:extLst>
          </p:cNvPr>
          <p:cNvSpPr/>
          <p:nvPr/>
        </p:nvSpPr>
        <p:spPr bwMode="white">
          <a:xfrm>
            <a:off x="4049084" y="2363121"/>
            <a:ext cx="4674644" cy="286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11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18F882-E0FB-C3F8-29E1-D0EA8D6EEC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520000" cy="3256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628800"/>
            <a:ext cx="2304762" cy="23047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646742"/>
            <a:ext cx="2304762" cy="2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16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9946D3-8331-AE4B-5D4F-44DE94E211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51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F310F4-E3E5-6F62-D2E1-48EEED822696}"/>
              </a:ext>
            </a:extLst>
          </p:cNvPr>
          <p:cNvSpPr/>
          <p:nvPr/>
        </p:nvSpPr>
        <p:spPr bwMode="white">
          <a:xfrm>
            <a:off x="5642181" y="1271358"/>
            <a:ext cx="599801" cy="26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4B52B2-7C27-5DDC-CD13-580BD2A8C7F2}"/>
              </a:ext>
            </a:extLst>
          </p:cNvPr>
          <p:cNvSpPr/>
          <p:nvPr/>
        </p:nvSpPr>
        <p:spPr bwMode="white">
          <a:xfrm>
            <a:off x="1624462" y="1614150"/>
            <a:ext cx="780694" cy="26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F98F08-5B4C-97B8-714F-F8972F04C4C3}"/>
              </a:ext>
            </a:extLst>
          </p:cNvPr>
          <p:cNvSpPr/>
          <p:nvPr/>
        </p:nvSpPr>
        <p:spPr bwMode="white">
          <a:xfrm>
            <a:off x="4280727" y="1652238"/>
            <a:ext cx="476033" cy="20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48D22A-97B2-7FF8-E002-F2FBAC950AEC}"/>
              </a:ext>
            </a:extLst>
          </p:cNvPr>
          <p:cNvSpPr/>
          <p:nvPr/>
        </p:nvSpPr>
        <p:spPr bwMode="white">
          <a:xfrm>
            <a:off x="2033851" y="1956942"/>
            <a:ext cx="590280" cy="27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1BFD6A-B743-4036-1CE9-7000E5295C25}"/>
              </a:ext>
            </a:extLst>
          </p:cNvPr>
          <p:cNvSpPr/>
          <p:nvPr/>
        </p:nvSpPr>
        <p:spPr bwMode="white">
          <a:xfrm>
            <a:off x="4375933" y="1995030"/>
            <a:ext cx="476033" cy="20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885466"/>
            <a:ext cx="5495238" cy="2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62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2EBDC2-0BFA-274F-2C30-D68C573C2E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29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F2FBE6-1E90-986E-F48E-3B3BEE7F84E4}"/>
              </a:ext>
            </a:extLst>
          </p:cNvPr>
          <p:cNvSpPr/>
          <p:nvPr/>
        </p:nvSpPr>
        <p:spPr bwMode="white">
          <a:xfrm>
            <a:off x="9031537" y="3881313"/>
            <a:ext cx="561719" cy="2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CAED09-8CBF-EE76-7441-0EA469FC59A4}"/>
              </a:ext>
            </a:extLst>
          </p:cNvPr>
          <p:cNvSpPr/>
          <p:nvPr/>
        </p:nvSpPr>
        <p:spPr bwMode="white">
          <a:xfrm>
            <a:off x="3852297" y="4252786"/>
            <a:ext cx="342743" cy="20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8747" y="1577651"/>
            <a:ext cx="5371429" cy="2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629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E066CB-2760-8BA5-8238-38A4EA7E3B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08720"/>
            <a:ext cx="11520000" cy="2844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7AC204-570A-87AF-4996-F7B5942D2825}"/>
              </a:ext>
            </a:extLst>
          </p:cNvPr>
          <p:cNvSpPr/>
          <p:nvPr/>
        </p:nvSpPr>
        <p:spPr bwMode="white">
          <a:xfrm>
            <a:off x="1516561" y="2369042"/>
            <a:ext cx="1847008" cy="29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33A558-AB38-1A06-9B43-F103EC8C5EA3}"/>
              </a:ext>
            </a:extLst>
          </p:cNvPr>
          <p:cNvSpPr/>
          <p:nvPr/>
        </p:nvSpPr>
        <p:spPr bwMode="white">
          <a:xfrm>
            <a:off x="1259504" y="2760371"/>
            <a:ext cx="1437619" cy="22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8903CA-0C5B-49DE-6DB6-B151C2C18193}"/>
              </a:ext>
            </a:extLst>
          </p:cNvPr>
          <p:cNvSpPr/>
          <p:nvPr/>
        </p:nvSpPr>
        <p:spPr bwMode="white">
          <a:xfrm>
            <a:off x="1259504" y="3075342"/>
            <a:ext cx="1266247" cy="28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BF2709-0EEE-6F81-1200-3220B6E0FB75}"/>
              </a:ext>
            </a:extLst>
          </p:cNvPr>
          <p:cNvSpPr/>
          <p:nvPr/>
        </p:nvSpPr>
        <p:spPr bwMode="white">
          <a:xfrm>
            <a:off x="1240462" y="3418948"/>
            <a:ext cx="5379173" cy="27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77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92CB09-1C8E-1FAD-1EF6-2DECC28AC8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2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87FFE8-79AE-675E-B5ED-DC7B1C1B9EFC}"/>
              </a:ext>
            </a:extLst>
          </p:cNvPr>
          <p:cNvSpPr/>
          <p:nvPr/>
        </p:nvSpPr>
        <p:spPr bwMode="white">
          <a:xfrm>
            <a:off x="1462611" y="1959207"/>
            <a:ext cx="1980297" cy="5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FA009C-5D17-DC26-A615-DD1ED0359B4A}"/>
              </a:ext>
            </a:extLst>
          </p:cNvPr>
          <p:cNvSpPr/>
          <p:nvPr/>
        </p:nvSpPr>
        <p:spPr bwMode="white">
          <a:xfrm>
            <a:off x="1215074" y="2617634"/>
            <a:ext cx="1447140" cy="5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DA993F-70F4-C919-25A1-F6770CFF30D1}"/>
              </a:ext>
            </a:extLst>
          </p:cNvPr>
          <p:cNvSpPr/>
          <p:nvPr/>
        </p:nvSpPr>
        <p:spPr bwMode="white">
          <a:xfrm>
            <a:off x="1215074" y="3247433"/>
            <a:ext cx="1399537" cy="27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F82EB9-7E37-CFAC-9019-8B527861CCD1}"/>
              </a:ext>
            </a:extLst>
          </p:cNvPr>
          <p:cNvSpPr/>
          <p:nvPr/>
        </p:nvSpPr>
        <p:spPr bwMode="white">
          <a:xfrm>
            <a:off x="1186512" y="3581418"/>
            <a:ext cx="4684165" cy="27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13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88F578-FB6E-6E82-3D5B-945CB2A99F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50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0D39D1-EE92-674C-D95B-4134464AAF41}"/>
              </a:ext>
            </a:extLst>
          </p:cNvPr>
          <p:cNvSpPr/>
          <p:nvPr/>
        </p:nvSpPr>
        <p:spPr bwMode="white">
          <a:xfrm>
            <a:off x="1500694" y="1950642"/>
            <a:ext cx="2503933" cy="51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81CBCE-1EF7-8F79-26B6-B42245AC0A59}"/>
              </a:ext>
            </a:extLst>
          </p:cNvPr>
          <p:cNvSpPr/>
          <p:nvPr/>
        </p:nvSpPr>
        <p:spPr bwMode="white">
          <a:xfrm>
            <a:off x="1215074" y="2561926"/>
            <a:ext cx="1418578" cy="27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039" y="3267095"/>
            <a:ext cx="3523809" cy="32381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BFC45B-3BB0-10CD-7B2B-C8C240CEB8CB}"/>
              </a:ext>
            </a:extLst>
          </p:cNvPr>
          <p:cNvSpPr/>
          <p:nvPr/>
        </p:nvSpPr>
        <p:spPr bwMode="white">
          <a:xfrm>
            <a:off x="1181039" y="2894593"/>
            <a:ext cx="1399537" cy="37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BFC45B-3BB0-10CD-7B2B-C8C240CEB8CB}"/>
              </a:ext>
            </a:extLst>
          </p:cNvPr>
          <p:cNvSpPr/>
          <p:nvPr/>
        </p:nvSpPr>
        <p:spPr bwMode="white">
          <a:xfrm>
            <a:off x="1241691" y="3280644"/>
            <a:ext cx="3702181" cy="39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223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6C7216-6611-674B-9B19-FBC5C02AC8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35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83EA2F-51D2-0DD2-BCC7-8AE129D1A102}"/>
              </a:ext>
            </a:extLst>
          </p:cNvPr>
          <p:cNvSpPr/>
          <p:nvPr/>
        </p:nvSpPr>
        <p:spPr bwMode="white">
          <a:xfrm>
            <a:off x="1215074" y="1758852"/>
            <a:ext cx="3379834" cy="27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9D34C9-EC86-CD6F-FE56-D360854D69F0}"/>
              </a:ext>
            </a:extLst>
          </p:cNvPr>
          <p:cNvSpPr/>
          <p:nvPr/>
        </p:nvSpPr>
        <p:spPr bwMode="white">
          <a:xfrm>
            <a:off x="1224594" y="2049908"/>
            <a:ext cx="2351125" cy="61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2221834-F269-CC8B-D8B0-E913935910B3}"/>
              </a:ext>
            </a:extLst>
          </p:cNvPr>
          <p:cNvSpPr/>
          <p:nvPr/>
        </p:nvSpPr>
        <p:spPr bwMode="white">
          <a:xfrm>
            <a:off x="1776793" y="2789475"/>
            <a:ext cx="1523305" cy="52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F830FC9-E65F-A421-EE59-8A4A4680DCB8}"/>
              </a:ext>
            </a:extLst>
          </p:cNvPr>
          <p:cNvSpPr/>
          <p:nvPr/>
        </p:nvSpPr>
        <p:spPr bwMode="white">
          <a:xfrm>
            <a:off x="1776793" y="3428843"/>
            <a:ext cx="1447140" cy="27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FE203E3-6FEF-2979-FA54-4EDCC106A95E}"/>
              </a:ext>
            </a:extLst>
          </p:cNvPr>
          <p:cNvSpPr/>
          <p:nvPr/>
        </p:nvSpPr>
        <p:spPr bwMode="white">
          <a:xfrm>
            <a:off x="1196033" y="3772384"/>
            <a:ext cx="8463867" cy="28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2221834-F269-CC8B-D8B0-E913935910B3}"/>
              </a:ext>
            </a:extLst>
          </p:cNvPr>
          <p:cNvSpPr/>
          <p:nvPr/>
        </p:nvSpPr>
        <p:spPr bwMode="white">
          <a:xfrm>
            <a:off x="1174770" y="885685"/>
            <a:ext cx="10177814" cy="10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2221834-F269-CC8B-D8B0-E913935910B3}"/>
              </a:ext>
            </a:extLst>
          </p:cNvPr>
          <p:cNvSpPr/>
          <p:nvPr/>
        </p:nvSpPr>
        <p:spPr bwMode="white">
          <a:xfrm>
            <a:off x="4295800" y="2049908"/>
            <a:ext cx="2376264" cy="673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2221834-F269-CC8B-D8B0-E913935910B3}"/>
              </a:ext>
            </a:extLst>
          </p:cNvPr>
          <p:cNvSpPr/>
          <p:nvPr/>
        </p:nvSpPr>
        <p:spPr bwMode="white">
          <a:xfrm>
            <a:off x="4499634" y="2799018"/>
            <a:ext cx="2376264" cy="539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2221834-F269-CC8B-D8B0-E913935910B3}"/>
              </a:ext>
            </a:extLst>
          </p:cNvPr>
          <p:cNvSpPr/>
          <p:nvPr/>
        </p:nvSpPr>
        <p:spPr bwMode="white">
          <a:xfrm>
            <a:off x="4655840" y="3429000"/>
            <a:ext cx="2376264" cy="36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97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2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99BAD4-3111-DF95-4330-1BF6C74C76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11520000" cy="3142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A6D44A-802C-1A4C-25EB-D08087392719}"/>
              </a:ext>
            </a:extLst>
          </p:cNvPr>
          <p:cNvSpPr/>
          <p:nvPr/>
        </p:nvSpPr>
        <p:spPr bwMode="white">
          <a:xfrm>
            <a:off x="11241880" y="1447353"/>
            <a:ext cx="257057" cy="20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CDDD45-5D82-7EA6-C72B-D2E9E5C2CA76}"/>
              </a:ext>
            </a:extLst>
          </p:cNvPr>
          <p:cNvSpPr/>
          <p:nvPr/>
        </p:nvSpPr>
        <p:spPr bwMode="white">
          <a:xfrm>
            <a:off x="11203797" y="1771135"/>
            <a:ext cx="304661" cy="26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425464-2951-CC23-E5AC-BE9C0CDC7C10}"/>
              </a:ext>
            </a:extLst>
          </p:cNvPr>
          <p:cNvSpPr/>
          <p:nvPr/>
        </p:nvSpPr>
        <p:spPr bwMode="white">
          <a:xfrm>
            <a:off x="11203797" y="2285375"/>
            <a:ext cx="304661" cy="27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E1D275-B07F-363F-E765-BD065F849DF4}"/>
              </a:ext>
            </a:extLst>
          </p:cNvPr>
          <p:cNvSpPr/>
          <p:nvPr/>
        </p:nvSpPr>
        <p:spPr bwMode="white">
          <a:xfrm>
            <a:off x="11241880" y="2837708"/>
            <a:ext cx="266578" cy="19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EE0536-574A-1836-6BB6-E27480940EC4}"/>
              </a:ext>
            </a:extLst>
          </p:cNvPr>
          <p:cNvSpPr/>
          <p:nvPr/>
        </p:nvSpPr>
        <p:spPr bwMode="white">
          <a:xfrm>
            <a:off x="11241880" y="3190058"/>
            <a:ext cx="266578" cy="19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46B09D-8261-E81C-9BFF-F194111561D0}"/>
              </a:ext>
            </a:extLst>
          </p:cNvPr>
          <p:cNvSpPr/>
          <p:nvPr/>
        </p:nvSpPr>
        <p:spPr bwMode="white">
          <a:xfrm>
            <a:off x="11203797" y="3666207"/>
            <a:ext cx="304661" cy="27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24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8BD763-CCC5-139D-6634-0761008B61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352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00DDBB-938B-C6F5-1DF1-960FA83F26EE}"/>
              </a:ext>
            </a:extLst>
          </p:cNvPr>
          <p:cNvSpPr/>
          <p:nvPr/>
        </p:nvSpPr>
        <p:spPr bwMode="white">
          <a:xfrm>
            <a:off x="1186512" y="2033504"/>
            <a:ext cx="2551537" cy="29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37AB67-17D0-00B5-3ED8-250A7CBCD032}"/>
              </a:ext>
            </a:extLst>
          </p:cNvPr>
          <p:cNvSpPr/>
          <p:nvPr/>
        </p:nvSpPr>
        <p:spPr bwMode="white">
          <a:xfrm>
            <a:off x="4007768" y="1916831"/>
            <a:ext cx="2224693" cy="58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4E1C34-FE1C-087E-E40A-500B30BB0750}"/>
              </a:ext>
            </a:extLst>
          </p:cNvPr>
          <p:cNvSpPr/>
          <p:nvPr/>
        </p:nvSpPr>
        <p:spPr bwMode="white">
          <a:xfrm>
            <a:off x="1186512" y="2557392"/>
            <a:ext cx="3398876" cy="276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4AC898-31FD-F19D-3B98-2BCEC00B4C85}"/>
              </a:ext>
            </a:extLst>
          </p:cNvPr>
          <p:cNvSpPr/>
          <p:nvPr/>
        </p:nvSpPr>
        <p:spPr bwMode="white">
          <a:xfrm>
            <a:off x="1186512" y="2890775"/>
            <a:ext cx="2989487" cy="276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1790725"/>
            <a:ext cx="2542857" cy="1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94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D9A574-1871-CB1F-459D-6644AF0526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2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B0174E-A24C-67D6-FDA6-4D80E2E3FF6D}"/>
              </a:ext>
            </a:extLst>
          </p:cNvPr>
          <p:cNvSpPr/>
          <p:nvPr/>
        </p:nvSpPr>
        <p:spPr bwMode="white">
          <a:xfrm>
            <a:off x="1186512" y="1916832"/>
            <a:ext cx="1885152" cy="559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3905B00-6749-26E0-BBB2-A85076D2705E}"/>
              </a:ext>
            </a:extLst>
          </p:cNvPr>
          <p:cNvSpPr/>
          <p:nvPr/>
        </p:nvSpPr>
        <p:spPr bwMode="white">
          <a:xfrm>
            <a:off x="3538176" y="1916832"/>
            <a:ext cx="15497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819F883-9887-3732-1746-94893C083851}"/>
              </a:ext>
            </a:extLst>
          </p:cNvPr>
          <p:cNvSpPr/>
          <p:nvPr/>
        </p:nvSpPr>
        <p:spPr bwMode="white">
          <a:xfrm>
            <a:off x="1055441" y="2564904"/>
            <a:ext cx="2282740" cy="54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19423BC-C824-25F3-800F-A4AAB2E1FF3E}"/>
              </a:ext>
            </a:extLst>
          </p:cNvPr>
          <p:cNvSpPr/>
          <p:nvPr/>
        </p:nvSpPr>
        <p:spPr bwMode="white">
          <a:xfrm>
            <a:off x="1196033" y="3202142"/>
            <a:ext cx="3408396" cy="286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3905B00-6749-26E0-BBB2-A85076D2705E}"/>
              </a:ext>
            </a:extLst>
          </p:cNvPr>
          <p:cNvSpPr/>
          <p:nvPr/>
        </p:nvSpPr>
        <p:spPr bwMode="white">
          <a:xfrm>
            <a:off x="9480376" y="476672"/>
            <a:ext cx="15497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79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7D4D3F-0D8A-0F3E-4C31-E516F45BD4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520000" cy="4503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B832A3-D2FE-E77F-3D48-E12DD6AA99BA}"/>
              </a:ext>
            </a:extLst>
          </p:cNvPr>
          <p:cNvSpPr/>
          <p:nvPr/>
        </p:nvSpPr>
        <p:spPr bwMode="white">
          <a:xfrm>
            <a:off x="3621194" y="2322111"/>
            <a:ext cx="1732760" cy="27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FF469C-1428-1A61-DB7A-0E5E17A99D16}"/>
              </a:ext>
            </a:extLst>
          </p:cNvPr>
          <p:cNvSpPr/>
          <p:nvPr/>
        </p:nvSpPr>
        <p:spPr bwMode="white">
          <a:xfrm>
            <a:off x="8676665" y="2331633"/>
            <a:ext cx="1732760" cy="25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18963E-729F-40F6-CAA9-E0D462140A42}"/>
              </a:ext>
            </a:extLst>
          </p:cNvPr>
          <p:cNvSpPr/>
          <p:nvPr/>
        </p:nvSpPr>
        <p:spPr bwMode="white">
          <a:xfrm>
            <a:off x="4877921" y="3026724"/>
            <a:ext cx="885421" cy="27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44A0E4-C180-7C36-5018-172BB47BA3B5}"/>
              </a:ext>
            </a:extLst>
          </p:cNvPr>
          <p:cNvSpPr/>
          <p:nvPr/>
        </p:nvSpPr>
        <p:spPr bwMode="white">
          <a:xfrm>
            <a:off x="5477723" y="3817032"/>
            <a:ext cx="466512" cy="27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BAEAF1-44F6-F8B4-5A46-AC9AA84FDBF6}"/>
              </a:ext>
            </a:extLst>
          </p:cNvPr>
          <p:cNvSpPr/>
          <p:nvPr/>
        </p:nvSpPr>
        <p:spPr bwMode="white">
          <a:xfrm>
            <a:off x="7039111" y="3807510"/>
            <a:ext cx="733090" cy="27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AE8344-E708-F38C-DB46-BBD21DE73FAE}"/>
              </a:ext>
            </a:extLst>
          </p:cNvPr>
          <p:cNvSpPr/>
          <p:nvPr/>
        </p:nvSpPr>
        <p:spPr bwMode="white">
          <a:xfrm>
            <a:off x="7172400" y="4283600"/>
            <a:ext cx="466512" cy="21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9027E5-7412-9843-6348-DC3C16C7CE98}"/>
              </a:ext>
            </a:extLst>
          </p:cNvPr>
          <p:cNvSpPr/>
          <p:nvPr/>
        </p:nvSpPr>
        <p:spPr bwMode="white">
          <a:xfrm>
            <a:off x="8781392" y="4283600"/>
            <a:ext cx="618842" cy="21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F08190B-FEA3-2B63-096B-9D69BC3AF727}"/>
              </a:ext>
            </a:extLst>
          </p:cNvPr>
          <p:cNvSpPr/>
          <p:nvPr/>
        </p:nvSpPr>
        <p:spPr bwMode="white">
          <a:xfrm>
            <a:off x="5384132" y="4683515"/>
            <a:ext cx="619483" cy="52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431A472-0480-F1CF-0361-F97AC0B14372}"/>
              </a:ext>
            </a:extLst>
          </p:cNvPr>
          <p:cNvSpPr/>
          <p:nvPr/>
        </p:nvSpPr>
        <p:spPr bwMode="white">
          <a:xfrm>
            <a:off x="8846297" y="4683515"/>
            <a:ext cx="556174" cy="52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75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D60183-3701-DC98-E25A-340D90D98B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90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EC9C0F-5C1F-F7BC-93B2-806EAA9C1B60}"/>
              </a:ext>
            </a:extLst>
          </p:cNvPr>
          <p:cNvSpPr/>
          <p:nvPr/>
        </p:nvSpPr>
        <p:spPr bwMode="white">
          <a:xfrm>
            <a:off x="4004628" y="976282"/>
            <a:ext cx="199933" cy="20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90BBB8-5721-0B33-C985-ECEF95D49D46}"/>
              </a:ext>
            </a:extLst>
          </p:cNvPr>
          <p:cNvSpPr/>
          <p:nvPr/>
        </p:nvSpPr>
        <p:spPr bwMode="white">
          <a:xfrm>
            <a:off x="2309950" y="1128847"/>
            <a:ext cx="333223" cy="20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D6BAC6-3572-BF1A-6434-E9EF3FC80E8C}"/>
              </a:ext>
            </a:extLst>
          </p:cNvPr>
          <p:cNvSpPr/>
          <p:nvPr/>
        </p:nvSpPr>
        <p:spPr bwMode="white">
          <a:xfrm>
            <a:off x="5842115" y="1128847"/>
            <a:ext cx="333223" cy="20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229E23-5B86-B110-CE30-B0716EBE3262}"/>
              </a:ext>
            </a:extLst>
          </p:cNvPr>
          <p:cNvSpPr/>
          <p:nvPr/>
        </p:nvSpPr>
        <p:spPr bwMode="white">
          <a:xfrm>
            <a:off x="7241652" y="1128847"/>
            <a:ext cx="342742" cy="20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DF32BB-E516-C49C-AE42-73140E7A7074}"/>
              </a:ext>
            </a:extLst>
          </p:cNvPr>
          <p:cNvSpPr/>
          <p:nvPr/>
        </p:nvSpPr>
        <p:spPr bwMode="white">
          <a:xfrm>
            <a:off x="3355516" y="1650369"/>
            <a:ext cx="411323" cy="55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7406E1-3EDA-8C56-7C44-C83BED3F397B}"/>
              </a:ext>
            </a:extLst>
          </p:cNvPr>
          <p:cNvSpPr/>
          <p:nvPr/>
        </p:nvSpPr>
        <p:spPr bwMode="white">
          <a:xfrm>
            <a:off x="4583832" y="1647027"/>
            <a:ext cx="397773" cy="62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1C0F535-6D2A-81CA-B55B-4DD3FF046671}"/>
              </a:ext>
            </a:extLst>
          </p:cNvPr>
          <p:cNvSpPr/>
          <p:nvPr/>
        </p:nvSpPr>
        <p:spPr bwMode="white">
          <a:xfrm>
            <a:off x="3004958" y="2482865"/>
            <a:ext cx="342743" cy="20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7927FE9-92E0-4A53-F32B-F56027043CA4}"/>
              </a:ext>
            </a:extLst>
          </p:cNvPr>
          <p:cNvSpPr/>
          <p:nvPr/>
        </p:nvSpPr>
        <p:spPr bwMode="white">
          <a:xfrm>
            <a:off x="7670082" y="2482865"/>
            <a:ext cx="342743" cy="20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C229E23-5B86-B110-CE30-B0716EBE3262}"/>
              </a:ext>
            </a:extLst>
          </p:cNvPr>
          <p:cNvSpPr/>
          <p:nvPr/>
        </p:nvSpPr>
        <p:spPr bwMode="white">
          <a:xfrm>
            <a:off x="2063552" y="3645024"/>
            <a:ext cx="28803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C229E23-5B86-B110-CE30-B0716EBE3262}"/>
              </a:ext>
            </a:extLst>
          </p:cNvPr>
          <p:cNvSpPr/>
          <p:nvPr/>
        </p:nvSpPr>
        <p:spPr bwMode="white">
          <a:xfrm>
            <a:off x="6888088" y="3645024"/>
            <a:ext cx="28803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C229E23-5B86-B110-CE30-B0716EBE3262}"/>
              </a:ext>
            </a:extLst>
          </p:cNvPr>
          <p:cNvSpPr/>
          <p:nvPr/>
        </p:nvSpPr>
        <p:spPr bwMode="white">
          <a:xfrm>
            <a:off x="2063552" y="4293096"/>
            <a:ext cx="28803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C229E23-5B86-B110-CE30-B0716EBE3262}"/>
              </a:ext>
            </a:extLst>
          </p:cNvPr>
          <p:cNvSpPr/>
          <p:nvPr/>
        </p:nvSpPr>
        <p:spPr bwMode="white">
          <a:xfrm>
            <a:off x="6158547" y="4391919"/>
            <a:ext cx="225485" cy="18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64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16FF4D-88B0-98F6-008F-A5FE4798AE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07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34AC22-475B-F80D-39B7-7D071650E7BB}"/>
              </a:ext>
            </a:extLst>
          </p:cNvPr>
          <p:cNvSpPr/>
          <p:nvPr/>
        </p:nvSpPr>
        <p:spPr bwMode="white">
          <a:xfrm>
            <a:off x="3585719" y="1300350"/>
            <a:ext cx="590280" cy="276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AF14BA9-05EE-A404-BDEF-754F6699C1B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692997"/>
            <a:ext cx="11520000" cy="1029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C3164A-F7DB-14E7-D68D-1CC7AD2B0284}"/>
              </a:ext>
            </a:extLst>
          </p:cNvPr>
          <p:cNvSpPr/>
          <p:nvPr/>
        </p:nvSpPr>
        <p:spPr bwMode="white">
          <a:xfrm>
            <a:off x="8400256" y="3746472"/>
            <a:ext cx="565567" cy="58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13E3D4-F14C-AE33-D569-7E881F7EDEE9}"/>
              </a:ext>
            </a:extLst>
          </p:cNvPr>
          <p:cNvSpPr/>
          <p:nvPr/>
        </p:nvSpPr>
        <p:spPr bwMode="white">
          <a:xfrm>
            <a:off x="5931224" y="3940796"/>
            <a:ext cx="761652" cy="2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281BF5-841C-137C-0F91-1FFF48F810C0}"/>
              </a:ext>
            </a:extLst>
          </p:cNvPr>
          <p:cNvSpPr/>
          <p:nvPr/>
        </p:nvSpPr>
        <p:spPr bwMode="white">
          <a:xfrm>
            <a:off x="3969968" y="4455457"/>
            <a:ext cx="333223" cy="2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33F305-5698-42B9-9A18-D2958BC3F884}"/>
              </a:ext>
            </a:extLst>
          </p:cNvPr>
          <p:cNvSpPr/>
          <p:nvPr/>
        </p:nvSpPr>
        <p:spPr bwMode="white">
          <a:xfrm>
            <a:off x="10006067" y="4455457"/>
            <a:ext cx="333223" cy="2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894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0A6B11-B118-DB1C-BA98-EE44681C73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89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7BD741-DC70-5BE1-5972-0C842A67C138}"/>
              </a:ext>
            </a:extLst>
          </p:cNvPr>
          <p:cNvSpPr/>
          <p:nvPr/>
        </p:nvSpPr>
        <p:spPr bwMode="white">
          <a:xfrm>
            <a:off x="1605421" y="1509380"/>
            <a:ext cx="190413" cy="209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E2321C-89D4-B213-4245-7F9BB6EB6C26}"/>
              </a:ext>
            </a:extLst>
          </p:cNvPr>
          <p:cNvSpPr/>
          <p:nvPr/>
        </p:nvSpPr>
        <p:spPr bwMode="white">
          <a:xfrm>
            <a:off x="10269223" y="2185411"/>
            <a:ext cx="342742" cy="209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F9485B-4E9E-5921-CB9C-9BCC71ACAD76}"/>
              </a:ext>
            </a:extLst>
          </p:cNvPr>
          <p:cNvSpPr/>
          <p:nvPr/>
        </p:nvSpPr>
        <p:spPr bwMode="white">
          <a:xfrm>
            <a:off x="5899239" y="3061396"/>
            <a:ext cx="609322" cy="209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9AE955-23CA-085C-F113-1B6B37DCF925}"/>
              </a:ext>
            </a:extLst>
          </p:cNvPr>
          <p:cNvSpPr/>
          <p:nvPr/>
        </p:nvSpPr>
        <p:spPr bwMode="white">
          <a:xfrm>
            <a:off x="9602776" y="3423215"/>
            <a:ext cx="190413" cy="209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E78558-E3DB-430C-20C2-6A3B35B2968A}"/>
              </a:ext>
            </a:extLst>
          </p:cNvPr>
          <p:cNvSpPr/>
          <p:nvPr/>
        </p:nvSpPr>
        <p:spPr bwMode="white">
          <a:xfrm>
            <a:off x="4061752" y="3775513"/>
            <a:ext cx="894942" cy="22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7F0EDD-EFA8-D945-8BEB-E2249EDDEF3B}"/>
              </a:ext>
            </a:extLst>
          </p:cNvPr>
          <p:cNvSpPr/>
          <p:nvPr/>
        </p:nvSpPr>
        <p:spPr bwMode="white">
          <a:xfrm>
            <a:off x="3871338" y="4432501"/>
            <a:ext cx="875900" cy="21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4019237"/>
            <a:ext cx="1600000" cy="1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95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EF40D0-898C-A100-AE06-45C8E57DC5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4940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8969EA-5294-A1C5-DD8C-6F6ED2B1ACA7}"/>
              </a:ext>
            </a:extLst>
          </p:cNvPr>
          <p:cNvSpPr/>
          <p:nvPr/>
        </p:nvSpPr>
        <p:spPr bwMode="white">
          <a:xfrm>
            <a:off x="10361822" y="899180"/>
            <a:ext cx="1523305" cy="1026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C7435C-9833-A344-D361-99D67DD9781E}"/>
              </a:ext>
            </a:extLst>
          </p:cNvPr>
          <p:cNvSpPr/>
          <p:nvPr/>
        </p:nvSpPr>
        <p:spPr bwMode="white">
          <a:xfrm>
            <a:off x="7667475" y="1366549"/>
            <a:ext cx="247537" cy="20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F9FE02-271E-7F32-5C23-E0A6B4907E0B}"/>
              </a:ext>
            </a:extLst>
          </p:cNvPr>
          <p:cNvSpPr/>
          <p:nvPr/>
        </p:nvSpPr>
        <p:spPr bwMode="white">
          <a:xfrm>
            <a:off x="9562086" y="2787728"/>
            <a:ext cx="257057" cy="20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0F9146-0FFC-E74A-AB07-6EC1D07C5607}"/>
              </a:ext>
            </a:extLst>
          </p:cNvPr>
          <p:cNvSpPr/>
          <p:nvPr/>
        </p:nvSpPr>
        <p:spPr bwMode="white">
          <a:xfrm>
            <a:off x="10790252" y="4743042"/>
            <a:ext cx="247537" cy="2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21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4B2ED8-6ABD-29FD-2D7B-64C96A3E07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02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3A1CE7-15ED-D93A-BEF6-3F477E14146A}"/>
              </a:ext>
            </a:extLst>
          </p:cNvPr>
          <p:cNvSpPr/>
          <p:nvPr/>
        </p:nvSpPr>
        <p:spPr bwMode="white">
          <a:xfrm>
            <a:off x="2928793" y="1366935"/>
            <a:ext cx="247537" cy="2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1D6CDF-03C5-FBFA-92CE-107AB430DCA4}"/>
              </a:ext>
            </a:extLst>
          </p:cNvPr>
          <p:cNvSpPr/>
          <p:nvPr/>
        </p:nvSpPr>
        <p:spPr bwMode="white">
          <a:xfrm>
            <a:off x="7841454" y="2100691"/>
            <a:ext cx="247537" cy="2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DC495D-C05C-C3CE-CDC4-8C9A71F3AC2F}"/>
              </a:ext>
            </a:extLst>
          </p:cNvPr>
          <p:cNvSpPr/>
          <p:nvPr/>
        </p:nvSpPr>
        <p:spPr bwMode="white">
          <a:xfrm>
            <a:off x="7413024" y="4063725"/>
            <a:ext cx="266579" cy="2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8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71A7D1-87C6-AF49-BF05-819CFA1700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14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72771C-8965-1859-7E5D-88C4830540C1}"/>
              </a:ext>
            </a:extLst>
          </p:cNvPr>
          <p:cNvSpPr/>
          <p:nvPr/>
        </p:nvSpPr>
        <p:spPr bwMode="white">
          <a:xfrm>
            <a:off x="3014479" y="1720191"/>
            <a:ext cx="342743" cy="2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9ED15A-289A-88E3-F794-6F35DD6D6FA4}"/>
              </a:ext>
            </a:extLst>
          </p:cNvPr>
          <p:cNvSpPr/>
          <p:nvPr/>
        </p:nvSpPr>
        <p:spPr bwMode="white">
          <a:xfrm>
            <a:off x="5823074" y="1720191"/>
            <a:ext cx="342743" cy="2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FC948A-B49D-8BC2-BE17-15A55069310B}"/>
              </a:ext>
            </a:extLst>
          </p:cNvPr>
          <p:cNvSpPr/>
          <p:nvPr/>
        </p:nvSpPr>
        <p:spPr bwMode="white">
          <a:xfrm>
            <a:off x="8622148" y="1720191"/>
            <a:ext cx="485553" cy="21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A214D2-E86E-1D17-363A-7C4D5A4FC3BF}"/>
              </a:ext>
            </a:extLst>
          </p:cNvPr>
          <p:cNvSpPr/>
          <p:nvPr/>
        </p:nvSpPr>
        <p:spPr bwMode="white">
          <a:xfrm>
            <a:off x="11440264" y="1720191"/>
            <a:ext cx="342742" cy="2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BDC2E7-E5B7-B288-88FB-82F9C5660530}"/>
              </a:ext>
            </a:extLst>
          </p:cNvPr>
          <p:cNvSpPr/>
          <p:nvPr/>
        </p:nvSpPr>
        <p:spPr bwMode="white">
          <a:xfrm>
            <a:off x="2702344" y="2088934"/>
            <a:ext cx="414813" cy="61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6DD576-33D5-D853-0069-00FC3C21EDA8}"/>
              </a:ext>
            </a:extLst>
          </p:cNvPr>
          <p:cNvSpPr/>
          <p:nvPr/>
        </p:nvSpPr>
        <p:spPr bwMode="white">
          <a:xfrm>
            <a:off x="8404931" y="2083841"/>
            <a:ext cx="525544" cy="613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74BC25-2910-4B67-6590-04FD94BE4745}"/>
              </a:ext>
            </a:extLst>
          </p:cNvPr>
          <p:cNvSpPr/>
          <p:nvPr/>
        </p:nvSpPr>
        <p:spPr bwMode="white">
          <a:xfrm>
            <a:off x="11331799" y="2083841"/>
            <a:ext cx="380825" cy="60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BCE92B-5C63-98B1-6460-1ADB945B927E}"/>
              </a:ext>
            </a:extLst>
          </p:cNvPr>
          <p:cNvSpPr/>
          <p:nvPr/>
        </p:nvSpPr>
        <p:spPr bwMode="white">
          <a:xfrm>
            <a:off x="5508892" y="2244731"/>
            <a:ext cx="342743" cy="2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FA99612-A605-4AE3-4D21-9E2EF2817DE4}"/>
              </a:ext>
            </a:extLst>
          </p:cNvPr>
          <p:cNvSpPr/>
          <p:nvPr/>
        </p:nvSpPr>
        <p:spPr bwMode="white">
          <a:xfrm>
            <a:off x="1624462" y="3818354"/>
            <a:ext cx="466512" cy="2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2E833CE-E1A2-84DB-D3F7-E9BBB6863915}"/>
              </a:ext>
            </a:extLst>
          </p:cNvPr>
          <p:cNvSpPr/>
          <p:nvPr/>
        </p:nvSpPr>
        <p:spPr bwMode="white">
          <a:xfrm>
            <a:off x="4832925" y="3818354"/>
            <a:ext cx="485553" cy="2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C8AB090-7543-8AE0-ECE1-B248B51D47F2}"/>
              </a:ext>
            </a:extLst>
          </p:cNvPr>
          <p:cNvSpPr/>
          <p:nvPr/>
        </p:nvSpPr>
        <p:spPr bwMode="white">
          <a:xfrm>
            <a:off x="8355570" y="3818354"/>
            <a:ext cx="476033" cy="2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2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2023-08-27T06:20:05Z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