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4" r:id="rId3"/>
    <p:sldId id="343" r:id="rId4"/>
    <p:sldId id="342" r:id="rId5"/>
    <p:sldId id="341" r:id="rId6"/>
    <p:sldId id="339" r:id="rId7"/>
    <p:sldId id="338" r:id="rId8"/>
    <p:sldId id="337" r:id="rId9"/>
    <p:sldId id="336" r:id="rId10"/>
    <p:sldId id="335" r:id="rId11"/>
    <p:sldId id="334" r:id="rId12"/>
    <p:sldId id="332" r:id="rId13"/>
    <p:sldId id="331" r:id="rId14"/>
    <p:sldId id="330" r:id="rId15"/>
    <p:sldId id="329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43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AF5998-54D8-83A5-0745-A4763ACC01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564904"/>
            <a:ext cx="11520000" cy="2335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0C03C0-2B69-52BD-9678-4A1C70F7C1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84093"/>
            <a:ext cx="11520000" cy="2444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9226E6-3D20-09A8-9EF9-1CA883A23B35}"/>
              </a:ext>
            </a:extLst>
          </p:cNvPr>
          <p:cNvSpPr/>
          <p:nvPr/>
        </p:nvSpPr>
        <p:spPr bwMode="white">
          <a:xfrm>
            <a:off x="1089365" y="1967786"/>
            <a:ext cx="1381635" cy="4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68CB13-3ACC-A94D-4549-32177DE2B3B5}"/>
              </a:ext>
            </a:extLst>
          </p:cNvPr>
          <p:cNvSpPr/>
          <p:nvPr/>
        </p:nvSpPr>
        <p:spPr bwMode="white">
          <a:xfrm>
            <a:off x="4754819" y="1967786"/>
            <a:ext cx="2189752" cy="4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A9BA60A-258E-B293-1DAF-1E39C2F8F408}"/>
              </a:ext>
            </a:extLst>
          </p:cNvPr>
          <p:cNvSpPr/>
          <p:nvPr/>
        </p:nvSpPr>
        <p:spPr bwMode="white">
          <a:xfrm>
            <a:off x="8229861" y="2072840"/>
            <a:ext cx="1837487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514120B-52A7-8979-B25F-12B3049D5615}"/>
              </a:ext>
            </a:extLst>
          </p:cNvPr>
          <p:cNvSpPr/>
          <p:nvPr/>
        </p:nvSpPr>
        <p:spPr bwMode="white">
          <a:xfrm>
            <a:off x="1089365" y="2664966"/>
            <a:ext cx="780694" cy="20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B5F6A19-114C-2592-8741-800B00CCDD08}"/>
              </a:ext>
            </a:extLst>
          </p:cNvPr>
          <p:cNvSpPr/>
          <p:nvPr/>
        </p:nvSpPr>
        <p:spPr bwMode="white">
          <a:xfrm>
            <a:off x="4754819" y="2664966"/>
            <a:ext cx="999669" cy="20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2FFAAED-EEA9-71AF-16B4-AA239E02E46E}"/>
              </a:ext>
            </a:extLst>
          </p:cNvPr>
          <p:cNvSpPr/>
          <p:nvPr/>
        </p:nvSpPr>
        <p:spPr bwMode="white">
          <a:xfrm>
            <a:off x="8229861" y="2664966"/>
            <a:ext cx="1237685" cy="20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4406A92-14B7-764E-4C94-55047FFC30AE}"/>
              </a:ext>
            </a:extLst>
          </p:cNvPr>
          <p:cNvSpPr/>
          <p:nvPr/>
        </p:nvSpPr>
        <p:spPr bwMode="white">
          <a:xfrm>
            <a:off x="8229861" y="3094735"/>
            <a:ext cx="752132" cy="20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977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3A5DDE-8EAB-1457-FD01-6B44CE7C4D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50146"/>
            <a:ext cx="11520000" cy="4235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1039F2-FE3F-8F2F-1DAD-68CDD8565FD3}"/>
              </a:ext>
            </a:extLst>
          </p:cNvPr>
          <p:cNvSpPr/>
          <p:nvPr/>
        </p:nvSpPr>
        <p:spPr bwMode="white">
          <a:xfrm>
            <a:off x="4982648" y="3726515"/>
            <a:ext cx="599801" cy="21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D1C9F6-AA7A-1CB1-4CB2-94643991827D}"/>
              </a:ext>
            </a:extLst>
          </p:cNvPr>
          <p:cNvSpPr/>
          <p:nvPr/>
        </p:nvSpPr>
        <p:spPr bwMode="white">
          <a:xfrm>
            <a:off x="7648433" y="3726515"/>
            <a:ext cx="599802" cy="21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AD3D14-67C6-84B7-B1BA-E63D27FB70A1}"/>
              </a:ext>
            </a:extLst>
          </p:cNvPr>
          <p:cNvSpPr/>
          <p:nvPr/>
        </p:nvSpPr>
        <p:spPr bwMode="white">
          <a:xfrm>
            <a:off x="4011541" y="4213037"/>
            <a:ext cx="647404" cy="21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EFC2BD1-502C-712E-156F-8411DCA95EF6}"/>
              </a:ext>
            </a:extLst>
          </p:cNvPr>
          <p:cNvSpPr/>
          <p:nvPr/>
        </p:nvSpPr>
        <p:spPr bwMode="white">
          <a:xfrm>
            <a:off x="6886780" y="4213037"/>
            <a:ext cx="666446" cy="21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C6A9AFF-2533-EB99-F4C8-ED78FD851232}"/>
              </a:ext>
            </a:extLst>
          </p:cNvPr>
          <p:cNvSpPr/>
          <p:nvPr/>
        </p:nvSpPr>
        <p:spPr bwMode="white">
          <a:xfrm>
            <a:off x="10742648" y="4213037"/>
            <a:ext cx="599801" cy="209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340768"/>
            <a:ext cx="9668414" cy="2242374"/>
          </a:xfrm>
          <a:prstGeom prst="rect">
            <a:avLst/>
          </a:prstGeom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EDFF6739-1F92-CA71-3A29-5839B9DD0F0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924721"/>
            <a:ext cx="11520000" cy="1933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4EF9F81-E8A9-AD48-214A-54D6E5AA1FCA}"/>
              </a:ext>
            </a:extLst>
          </p:cNvPr>
          <p:cNvSpPr/>
          <p:nvPr/>
        </p:nvSpPr>
        <p:spPr bwMode="white">
          <a:xfrm>
            <a:off x="3963398" y="5077097"/>
            <a:ext cx="599801" cy="23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330D243-24BA-43F1-B133-B522B0904A61}"/>
              </a:ext>
            </a:extLst>
          </p:cNvPr>
          <p:cNvSpPr/>
          <p:nvPr/>
        </p:nvSpPr>
        <p:spPr bwMode="white">
          <a:xfrm>
            <a:off x="6810076" y="5077097"/>
            <a:ext cx="723570" cy="23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4DA33ED-412F-57C8-D2CC-900E3C7186C9}"/>
              </a:ext>
            </a:extLst>
          </p:cNvPr>
          <p:cNvSpPr/>
          <p:nvPr/>
        </p:nvSpPr>
        <p:spPr bwMode="white">
          <a:xfrm>
            <a:off x="10723068" y="5096144"/>
            <a:ext cx="609322" cy="21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875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E60085-62EC-2FE3-1277-C551B307DD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520000" cy="4235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236C07-9F3B-452D-6C4E-13B93DCB8D42}"/>
              </a:ext>
            </a:extLst>
          </p:cNvPr>
          <p:cNvSpPr/>
          <p:nvPr/>
        </p:nvSpPr>
        <p:spPr bwMode="white">
          <a:xfrm>
            <a:off x="1207103" y="3341329"/>
            <a:ext cx="4522314" cy="476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7E9756-0908-D420-CCB2-D5451E72BA66}"/>
              </a:ext>
            </a:extLst>
          </p:cNvPr>
          <p:cNvSpPr/>
          <p:nvPr/>
        </p:nvSpPr>
        <p:spPr bwMode="white">
          <a:xfrm>
            <a:off x="1207102" y="4066342"/>
            <a:ext cx="4936305" cy="534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DB540B0-9AEE-2F91-100E-A8AB85835A86}"/>
              </a:ext>
            </a:extLst>
          </p:cNvPr>
          <p:cNvSpPr/>
          <p:nvPr/>
        </p:nvSpPr>
        <p:spPr bwMode="white">
          <a:xfrm>
            <a:off x="1207102" y="4753197"/>
            <a:ext cx="5800401" cy="39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509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7667A4-B216-3407-7214-8000D963B9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63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B37CCE-AEE6-6270-469E-10959ADCC589}"/>
              </a:ext>
            </a:extLst>
          </p:cNvPr>
          <p:cNvSpPr/>
          <p:nvPr/>
        </p:nvSpPr>
        <p:spPr bwMode="white">
          <a:xfrm>
            <a:off x="1043702" y="1434386"/>
            <a:ext cx="2532495" cy="23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EDEF82-8925-D849-2863-21F90C3C62CA}"/>
              </a:ext>
            </a:extLst>
          </p:cNvPr>
          <p:cNvSpPr/>
          <p:nvPr/>
        </p:nvSpPr>
        <p:spPr bwMode="white">
          <a:xfrm>
            <a:off x="1053223" y="1892430"/>
            <a:ext cx="3893950" cy="610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9DF3D2-2FBC-CD2A-425C-C541B8F953FE}"/>
              </a:ext>
            </a:extLst>
          </p:cNvPr>
          <p:cNvSpPr/>
          <p:nvPr/>
        </p:nvSpPr>
        <p:spPr bwMode="white">
          <a:xfrm>
            <a:off x="1053222" y="2608127"/>
            <a:ext cx="3962657" cy="496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3E1EA3A-4A6A-B9DF-39A8-8DFEF2257379}"/>
              </a:ext>
            </a:extLst>
          </p:cNvPr>
          <p:cNvSpPr/>
          <p:nvPr/>
        </p:nvSpPr>
        <p:spPr bwMode="white">
          <a:xfrm>
            <a:off x="1053223" y="3323823"/>
            <a:ext cx="4106673" cy="45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572F7C3-0FD5-F9C6-6D55-1A012BD6567A}"/>
              </a:ext>
            </a:extLst>
          </p:cNvPr>
          <p:cNvSpPr/>
          <p:nvPr/>
        </p:nvSpPr>
        <p:spPr bwMode="white">
          <a:xfrm>
            <a:off x="1053222" y="4001347"/>
            <a:ext cx="6986993" cy="46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870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1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D913C7-1960-5EA6-B653-E68287AD89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77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CC7F37-EAA3-72EC-2043-45224C308850}"/>
              </a:ext>
            </a:extLst>
          </p:cNvPr>
          <p:cNvSpPr/>
          <p:nvPr/>
        </p:nvSpPr>
        <p:spPr bwMode="white">
          <a:xfrm>
            <a:off x="1215074" y="1916833"/>
            <a:ext cx="2304000" cy="51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D4F9BB-0EB6-76D7-D99E-AE0FBE9AEFB0}"/>
              </a:ext>
            </a:extLst>
          </p:cNvPr>
          <p:cNvSpPr/>
          <p:nvPr/>
        </p:nvSpPr>
        <p:spPr bwMode="white">
          <a:xfrm>
            <a:off x="1015140" y="2675049"/>
            <a:ext cx="961586" cy="19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0F9883-C69F-347A-CB33-83663319D4D3}"/>
              </a:ext>
            </a:extLst>
          </p:cNvPr>
          <p:cNvSpPr/>
          <p:nvPr/>
        </p:nvSpPr>
        <p:spPr bwMode="white">
          <a:xfrm>
            <a:off x="1015140" y="3085410"/>
            <a:ext cx="2484892" cy="24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8BE503-159C-B461-87BD-0ABAA96A43CE}"/>
              </a:ext>
            </a:extLst>
          </p:cNvPr>
          <p:cNvSpPr/>
          <p:nvPr/>
        </p:nvSpPr>
        <p:spPr bwMode="white">
          <a:xfrm>
            <a:off x="977056" y="3524401"/>
            <a:ext cx="4542879" cy="24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530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702147-596B-AF60-0E7D-701B0943D4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18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00405B-7CDC-10D2-6AE0-B972E512ECF0}"/>
              </a:ext>
            </a:extLst>
          </p:cNvPr>
          <p:cNvSpPr/>
          <p:nvPr/>
        </p:nvSpPr>
        <p:spPr bwMode="white">
          <a:xfrm>
            <a:off x="967537" y="2214217"/>
            <a:ext cx="4120351" cy="666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CF7204-E9A2-5601-32AF-6BF904E5B433}"/>
              </a:ext>
            </a:extLst>
          </p:cNvPr>
          <p:cNvSpPr/>
          <p:nvPr/>
        </p:nvSpPr>
        <p:spPr bwMode="white">
          <a:xfrm>
            <a:off x="967537" y="2899895"/>
            <a:ext cx="3770181" cy="24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8CEAFE-4FC6-ED4E-2220-43168633EB61}"/>
              </a:ext>
            </a:extLst>
          </p:cNvPr>
          <p:cNvSpPr/>
          <p:nvPr/>
        </p:nvSpPr>
        <p:spPr bwMode="white">
          <a:xfrm>
            <a:off x="977057" y="3284984"/>
            <a:ext cx="4110831" cy="54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2B4633B-BDE4-F04C-5A92-F7F69E6CB7C8}"/>
              </a:ext>
            </a:extLst>
          </p:cNvPr>
          <p:cNvSpPr/>
          <p:nvPr/>
        </p:nvSpPr>
        <p:spPr bwMode="white">
          <a:xfrm>
            <a:off x="977056" y="4080787"/>
            <a:ext cx="3894808" cy="500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14D250C-728C-FBC2-194D-4100B5F0AF19}"/>
              </a:ext>
            </a:extLst>
          </p:cNvPr>
          <p:cNvSpPr/>
          <p:nvPr/>
        </p:nvSpPr>
        <p:spPr bwMode="white">
          <a:xfrm>
            <a:off x="986578" y="4766465"/>
            <a:ext cx="10654038" cy="352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751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2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B4DB3A-1610-48E8-1E20-9711DA1B4E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71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B4D194-F42B-7FCF-C706-5A96D3CA5D1B}"/>
              </a:ext>
            </a:extLst>
          </p:cNvPr>
          <p:cNvSpPr/>
          <p:nvPr/>
        </p:nvSpPr>
        <p:spPr bwMode="white">
          <a:xfrm>
            <a:off x="967537" y="1958564"/>
            <a:ext cx="3636892" cy="24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43FAF2-C5D0-8310-24AD-54DAB416EDAA}"/>
              </a:ext>
            </a:extLst>
          </p:cNvPr>
          <p:cNvSpPr/>
          <p:nvPr/>
        </p:nvSpPr>
        <p:spPr bwMode="white">
          <a:xfrm>
            <a:off x="986578" y="2425860"/>
            <a:ext cx="4749382" cy="600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935CA07-C4A0-E832-6D64-14034001A887}"/>
              </a:ext>
            </a:extLst>
          </p:cNvPr>
          <p:cNvSpPr/>
          <p:nvPr/>
        </p:nvSpPr>
        <p:spPr bwMode="white">
          <a:xfrm>
            <a:off x="977056" y="3140968"/>
            <a:ext cx="4830911" cy="45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766BA26-F393-87F1-65FD-DA87D8DDFC8E}"/>
              </a:ext>
            </a:extLst>
          </p:cNvPr>
          <p:cNvSpPr/>
          <p:nvPr/>
        </p:nvSpPr>
        <p:spPr bwMode="white">
          <a:xfrm>
            <a:off x="986578" y="3818204"/>
            <a:ext cx="7629702" cy="24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13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79408D-8093-F648-B006-736D49C5B9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71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D7F019-0C8F-1248-752D-DCEB78EE4226}"/>
              </a:ext>
            </a:extLst>
          </p:cNvPr>
          <p:cNvSpPr/>
          <p:nvPr/>
        </p:nvSpPr>
        <p:spPr bwMode="white">
          <a:xfrm>
            <a:off x="1062743" y="1949027"/>
            <a:ext cx="2932363" cy="24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7654D7-E324-67FF-CA1F-200B485582AB}"/>
              </a:ext>
            </a:extLst>
          </p:cNvPr>
          <p:cNvSpPr/>
          <p:nvPr/>
        </p:nvSpPr>
        <p:spPr bwMode="white">
          <a:xfrm>
            <a:off x="1053222" y="2416321"/>
            <a:ext cx="4034666" cy="591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74A2C1F-BCC8-77D4-BA75-F1B0F61C23BF}"/>
              </a:ext>
            </a:extLst>
          </p:cNvPr>
          <p:cNvSpPr/>
          <p:nvPr/>
        </p:nvSpPr>
        <p:spPr bwMode="white">
          <a:xfrm>
            <a:off x="5421109" y="2416321"/>
            <a:ext cx="3924609" cy="591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0811CC9-1083-EEA6-5F54-BBFA75E57893}"/>
              </a:ext>
            </a:extLst>
          </p:cNvPr>
          <p:cNvSpPr/>
          <p:nvPr/>
        </p:nvSpPr>
        <p:spPr bwMode="white">
          <a:xfrm>
            <a:off x="839416" y="3092453"/>
            <a:ext cx="4017719" cy="601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B12FCE9-0857-80AF-F37A-1729E4D0B596}"/>
              </a:ext>
            </a:extLst>
          </p:cNvPr>
          <p:cNvSpPr/>
          <p:nvPr/>
        </p:nvSpPr>
        <p:spPr bwMode="white">
          <a:xfrm>
            <a:off x="5288868" y="3217396"/>
            <a:ext cx="4189090" cy="355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B12FCE9-0857-80AF-F37A-1729E4D0B596}"/>
              </a:ext>
            </a:extLst>
          </p:cNvPr>
          <p:cNvSpPr/>
          <p:nvPr/>
        </p:nvSpPr>
        <p:spPr bwMode="white">
          <a:xfrm>
            <a:off x="976010" y="3815440"/>
            <a:ext cx="5912078" cy="355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014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4" grpId="0" animBg="1"/>
      <p:bldP spid="16" grpId="0" animBg="1"/>
      <p:bldP spid="17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5BDEC5-BABC-5BB1-256B-554A83A5A4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520000" cy="5451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9E1916-2ABB-ACC1-6961-159DA214DBE2}"/>
              </a:ext>
            </a:extLst>
          </p:cNvPr>
          <p:cNvSpPr/>
          <p:nvPr/>
        </p:nvSpPr>
        <p:spPr bwMode="white">
          <a:xfrm>
            <a:off x="1245186" y="3491636"/>
            <a:ext cx="2865719" cy="23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97C8D8-BAEA-7906-D5B5-4CB4092527EA}"/>
              </a:ext>
            </a:extLst>
          </p:cNvPr>
          <p:cNvSpPr/>
          <p:nvPr/>
        </p:nvSpPr>
        <p:spPr bwMode="white">
          <a:xfrm>
            <a:off x="1245186" y="3941776"/>
            <a:ext cx="3530070" cy="483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878BE09-9237-CEFE-242E-08C0E08B73C9}"/>
              </a:ext>
            </a:extLst>
          </p:cNvPr>
          <p:cNvSpPr/>
          <p:nvPr/>
        </p:nvSpPr>
        <p:spPr bwMode="white">
          <a:xfrm>
            <a:off x="1245186" y="4637544"/>
            <a:ext cx="3602078" cy="531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24798E3-55AA-FF4A-1FE5-88BA73791E26}"/>
              </a:ext>
            </a:extLst>
          </p:cNvPr>
          <p:cNvSpPr/>
          <p:nvPr/>
        </p:nvSpPr>
        <p:spPr bwMode="white">
          <a:xfrm>
            <a:off x="1254706" y="5380967"/>
            <a:ext cx="3304526" cy="50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702032D-2BCE-0E08-A8B7-D3A03B84279C}"/>
              </a:ext>
            </a:extLst>
          </p:cNvPr>
          <p:cNvSpPr/>
          <p:nvPr/>
        </p:nvSpPr>
        <p:spPr bwMode="white">
          <a:xfrm>
            <a:off x="1245186" y="6065022"/>
            <a:ext cx="5417256" cy="257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24798E3-55AA-FF4A-1FE5-88BA73791E26}"/>
              </a:ext>
            </a:extLst>
          </p:cNvPr>
          <p:cNvSpPr/>
          <p:nvPr/>
        </p:nvSpPr>
        <p:spPr bwMode="white">
          <a:xfrm>
            <a:off x="10463888" y="3436751"/>
            <a:ext cx="1408966" cy="1297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97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  <p:bldP spid="15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F1A2E2-8B78-70B3-98D0-414056BE4E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520000" cy="4654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DB5CC5-E798-1A07-CB01-2F6449F52684}"/>
              </a:ext>
            </a:extLst>
          </p:cNvPr>
          <p:cNvSpPr/>
          <p:nvPr/>
        </p:nvSpPr>
        <p:spPr bwMode="white">
          <a:xfrm>
            <a:off x="2121087" y="1709985"/>
            <a:ext cx="323702" cy="219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15CCA5-288C-E30B-03F9-62E34E21FE16}"/>
              </a:ext>
            </a:extLst>
          </p:cNvPr>
          <p:cNvSpPr/>
          <p:nvPr/>
        </p:nvSpPr>
        <p:spPr bwMode="white">
          <a:xfrm>
            <a:off x="4034739" y="1709985"/>
            <a:ext cx="209454" cy="219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A96F7F-6116-B665-BB2F-F193ADA836C1}"/>
              </a:ext>
            </a:extLst>
          </p:cNvPr>
          <p:cNvSpPr/>
          <p:nvPr/>
        </p:nvSpPr>
        <p:spPr bwMode="white">
          <a:xfrm>
            <a:off x="7128954" y="1709985"/>
            <a:ext cx="628363" cy="228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4ECA96-8401-9725-FC72-C80419A4ECFE}"/>
              </a:ext>
            </a:extLst>
          </p:cNvPr>
          <p:cNvSpPr/>
          <p:nvPr/>
        </p:nvSpPr>
        <p:spPr bwMode="white">
          <a:xfrm>
            <a:off x="5729417" y="1872145"/>
            <a:ext cx="342743" cy="219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2119F5-57FE-7CFA-FDCB-5340304D1ED5}"/>
              </a:ext>
            </a:extLst>
          </p:cNvPr>
          <p:cNvSpPr/>
          <p:nvPr/>
        </p:nvSpPr>
        <p:spPr bwMode="white">
          <a:xfrm>
            <a:off x="1692657" y="2330011"/>
            <a:ext cx="380827" cy="534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513B35-BE9A-9AF7-A5D3-120C1FF0C601}"/>
              </a:ext>
            </a:extLst>
          </p:cNvPr>
          <p:cNvSpPr/>
          <p:nvPr/>
        </p:nvSpPr>
        <p:spPr bwMode="white">
          <a:xfrm>
            <a:off x="5585892" y="2330010"/>
            <a:ext cx="486267" cy="603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CC1C8A7-040F-CA9B-29FC-73A92682BADE}"/>
              </a:ext>
            </a:extLst>
          </p:cNvPr>
          <p:cNvSpPr/>
          <p:nvPr/>
        </p:nvSpPr>
        <p:spPr bwMode="white">
          <a:xfrm>
            <a:off x="10823928" y="3077680"/>
            <a:ext cx="394923" cy="613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BB3A627-2B40-7BC4-F30F-39A69881AE73}"/>
              </a:ext>
            </a:extLst>
          </p:cNvPr>
          <p:cNvSpPr/>
          <p:nvPr/>
        </p:nvSpPr>
        <p:spPr bwMode="white">
          <a:xfrm>
            <a:off x="8566574" y="3264821"/>
            <a:ext cx="609322" cy="219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80AFDBA-5011-E55A-2300-6F896D576F7E}"/>
              </a:ext>
            </a:extLst>
          </p:cNvPr>
          <p:cNvSpPr/>
          <p:nvPr/>
        </p:nvSpPr>
        <p:spPr bwMode="white">
          <a:xfrm>
            <a:off x="8347599" y="3884847"/>
            <a:ext cx="590280" cy="219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2E1A63F-A307-9432-4091-E4ACD20CA0FF}"/>
              </a:ext>
            </a:extLst>
          </p:cNvPr>
          <p:cNvSpPr/>
          <p:nvPr/>
        </p:nvSpPr>
        <p:spPr bwMode="white">
          <a:xfrm>
            <a:off x="2263896" y="4352252"/>
            <a:ext cx="609322" cy="219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15AAAFA-B8CB-5DD4-F231-F847FBB132CC}"/>
              </a:ext>
            </a:extLst>
          </p:cNvPr>
          <p:cNvSpPr/>
          <p:nvPr/>
        </p:nvSpPr>
        <p:spPr bwMode="white">
          <a:xfrm>
            <a:off x="1692657" y="5277522"/>
            <a:ext cx="618842" cy="219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2A0C6D9-0425-B8B1-5EFD-56F1059F1456}"/>
              </a:ext>
            </a:extLst>
          </p:cNvPr>
          <p:cNvSpPr/>
          <p:nvPr/>
        </p:nvSpPr>
        <p:spPr bwMode="white">
          <a:xfrm>
            <a:off x="7147996" y="5277522"/>
            <a:ext cx="628364" cy="219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852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5998EA-0912-C0FF-48E9-D0190BB60E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933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B41BA2-8BC6-7E95-903D-4B128C433229}"/>
              </a:ext>
            </a:extLst>
          </p:cNvPr>
          <p:cNvSpPr/>
          <p:nvPr/>
        </p:nvSpPr>
        <p:spPr bwMode="white">
          <a:xfrm>
            <a:off x="10421553" y="1080967"/>
            <a:ext cx="618842" cy="21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B7757D-9E41-B589-37A4-D19F8526C362}"/>
              </a:ext>
            </a:extLst>
          </p:cNvPr>
          <p:cNvSpPr/>
          <p:nvPr/>
        </p:nvSpPr>
        <p:spPr bwMode="white">
          <a:xfrm>
            <a:off x="2595570" y="1538147"/>
            <a:ext cx="618842" cy="21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541DA1-5CD8-596C-262E-841ADB37C616}"/>
              </a:ext>
            </a:extLst>
          </p:cNvPr>
          <p:cNvSpPr/>
          <p:nvPr/>
        </p:nvSpPr>
        <p:spPr bwMode="white">
          <a:xfrm>
            <a:off x="9022016" y="2014377"/>
            <a:ext cx="152330" cy="209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D73815-2FBF-924B-5579-1115C76EB1ED}"/>
              </a:ext>
            </a:extLst>
          </p:cNvPr>
          <p:cNvSpPr/>
          <p:nvPr/>
        </p:nvSpPr>
        <p:spPr bwMode="white">
          <a:xfrm>
            <a:off x="5775471" y="2157246"/>
            <a:ext cx="637884" cy="21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54B2F9-D799-3E0E-B56D-ADBE113A1B9B}"/>
              </a:ext>
            </a:extLst>
          </p:cNvPr>
          <p:cNvSpPr/>
          <p:nvPr/>
        </p:nvSpPr>
        <p:spPr bwMode="white">
          <a:xfrm>
            <a:off x="9012495" y="2328689"/>
            <a:ext cx="199933" cy="209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D9F006-92F8-E2A9-E5F2-90037599039C}"/>
              </a:ext>
            </a:extLst>
          </p:cNvPr>
          <p:cNvSpPr/>
          <p:nvPr/>
        </p:nvSpPr>
        <p:spPr bwMode="white">
          <a:xfrm>
            <a:off x="9602776" y="2785870"/>
            <a:ext cx="209454" cy="21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44C63C0-3100-C647-ED98-3561485A85C4}"/>
              </a:ext>
            </a:extLst>
          </p:cNvPr>
          <p:cNvSpPr/>
          <p:nvPr/>
        </p:nvSpPr>
        <p:spPr bwMode="white">
          <a:xfrm>
            <a:off x="9555173" y="3100181"/>
            <a:ext cx="323702" cy="209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DF72F1C-D606-D874-4CE8-6DAEE1EDAD11}"/>
              </a:ext>
            </a:extLst>
          </p:cNvPr>
          <p:cNvSpPr/>
          <p:nvPr/>
        </p:nvSpPr>
        <p:spPr bwMode="white">
          <a:xfrm>
            <a:off x="8203239" y="3557362"/>
            <a:ext cx="209454" cy="22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987DE9B-922F-92DC-DCD2-A0A15BB2C128}"/>
              </a:ext>
            </a:extLst>
          </p:cNvPr>
          <p:cNvSpPr/>
          <p:nvPr/>
        </p:nvSpPr>
        <p:spPr bwMode="white">
          <a:xfrm>
            <a:off x="10116892" y="3557362"/>
            <a:ext cx="323702" cy="22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B01740B-F6AD-7B79-DBB9-9D6ECCB969EA}"/>
              </a:ext>
            </a:extLst>
          </p:cNvPr>
          <p:cNvSpPr/>
          <p:nvPr/>
        </p:nvSpPr>
        <p:spPr bwMode="white">
          <a:xfrm>
            <a:off x="10402512" y="4024067"/>
            <a:ext cx="333223" cy="21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817D798-314F-6148-4EA3-81F874643F82}"/>
              </a:ext>
            </a:extLst>
          </p:cNvPr>
          <p:cNvSpPr/>
          <p:nvPr/>
        </p:nvSpPr>
        <p:spPr bwMode="white">
          <a:xfrm>
            <a:off x="2614611" y="4490773"/>
            <a:ext cx="342743" cy="21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872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3C6F2D-D475-A89F-EBD6-5DE30D91C3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520000" cy="4076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9DA276-0FA3-746A-29C2-1806979ABE6D}"/>
              </a:ext>
            </a:extLst>
          </p:cNvPr>
          <p:cNvSpPr/>
          <p:nvPr/>
        </p:nvSpPr>
        <p:spPr bwMode="white">
          <a:xfrm>
            <a:off x="11203797" y="1699206"/>
            <a:ext cx="295140" cy="276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D43749-190F-57C8-8332-5297C8428F3D}"/>
              </a:ext>
            </a:extLst>
          </p:cNvPr>
          <p:cNvSpPr/>
          <p:nvPr/>
        </p:nvSpPr>
        <p:spPr bwMode="white">
          <a:xfrm>
            <a:off x="11241880" y="2356357"/>
            <a:ext cx="257057" cy="20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C198B4-F8F5-5F97-6A68-43CB114AD349}"/>
              </a:ext>
            </a:extLst>
          </p:cNvPr>
          <p:cNvSpPr/>
          <p:nvPr/>
        </p:nvSpPr>
        <p:spPr bwMode="white">
          <a:xfrm>
            <a:off x="11241880" y="2975413"/>
            <a:ext cx="257057" cy="20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292CD8-311F-DA02-281F-2C58DD161FFB}"/>
              </a:ext>
            </a:extLst>
          </p:cNvPr>
          <p:cNvSpPr/>
          <p:nvPr/>
        </p:nvSpPr>
        <p:spPr bwMode="white">
          <a:xfrm>
            <a:off x="11232359" y="3746851"/>
            <a:ext cx="266578" cy="209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C09201-F4F9-0732-A352-55A5A4352052}"/>
              </a:ext>
            </a:extLst>
          </p:cNvPr>
          <p:cNvSpPr/>
          <p:nvPr/>
        </p:nvSpPr>
        <p:spPr bwMode="white">
          <a:xfrm>
            <a:off x="11194277" y="4489718"/>
            <a:ext cx="304662" cy="276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778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1E75BD-B7C3-3988-71A3-23D205DC33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773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E25778-E5E7-FA29-CBDF-00758CBD68A1}"/>
              </a:ext>
            </a:extLst>
          </p:cNvPr>
          <p:cNvSpPr/>
          <p:nvPr/>
        </p:nvSpPr>
        <p:spPr bwMode="white">
          <a:xfrm>
            <a:off x="8698314" y="1767885"/>
            <a:ext cx="257057" cy="20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77CEEB7-2C4E-AFF8-CDC1-E6730AC8800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708890"/>
            <a:ext cx="11520000" cy="1899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2EC4AC-7B03-3BE6-AC18-2119E41D9482}"/>
              </a:ext>
            </a:extLst>
          </p:cNvPr>
          <p:cNvSpPr/>
          <p:nvPr/>
        </p:nvSpPr>
        <p:spPr bwMode="white">
          <a:xfrm>
            <a:off x="5169571" y="2852085"/>
            <a:ext cx="247537" cy="21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F39F54-2EC9-0D25-B0D5-2D405AE0C587}"/>
              </a:ext>
            </a:extLst>
          </p:cNvPr>
          <p:cNvSpPr/>
          <p:nvPr/>
        </p:nvSpPr>
        <p:spPr bwMode="white">
          <a:xfrm>
            <a:off x="8882629" y="3806724"/>
            <a:ext cx="247537" cy="21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396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0E4CF7-70BA-19F7-00F9-4136B45635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644" y="1052736"/>
            <a:ext cx="11520000" cy="3392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510948-ED95-6301-D419-576EE5F3E467}"/>
              </a:ext>
            </a:extLst>
          </p:cNvPr>
          <p:cNvSpPr/>
          <p:nvPr/>
        </p:nvSpPr>
        <p:spPr bwMode="white">
          <a:xfrm>
            <a:off x="2315842" y="1681715"/>
            <a:ext cx="257057" cy="20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CA3CFD-6F87-88BC-20AB-ACC5D413894F}"/>
              </a:ext>
            </a:extLst>
          </p:cNvPr>
          <p:cNvSpPr/>
          <p:nvPr/>
        </p:nvSpPr>
        <p:spPr bwMode="white">
          <a:xfrm>
            <a:off x="2601462" y="3111213"/>
            <a:ext cx="247537" cy="20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405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E60C51-C279-AA83-B55C-CCCF6C0CD4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70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E72D33-93BC-2F56-EC61-528EDF0C738A}"/>
              </a:ext>
            </a:extLst>
          </p:cNvPr>
          <p:cNvSpPr/>
          <p:nvPr/>
        </p:nvSpPr>
        <p:spPr bwMode="white">
          <a:xfrm>
            <a:off x="1624462" y="2918400"/>
            <a:ext cx="990148" cy="19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E5F06F-6E2E-B80B-6A2E-DE65496B0C19}"/>
              </a:ext>
            </a:extLst>
          </p:cNvPr>
          <p:cNvSpPr/>
          <p:nvPr/>
        </p:nvSpPr>
        <p:spPr bwMode="white">
          <a:xfrm>
            <a:off x="5270876" y="2785109"/>
            <a:ext cx="856859" cy="466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B64AB0-9699-46AE-4C91-FB7CFD187C41}"/>
              </a:ext>
            </a:extLst>
          </p:cNvPr>
          <p:cNvSpPr/>
          <p:nvPr/>
        </p:nvSpPr>
        <p:spPr bwMode="white">
          <a:xfrm>
            <a:off x="8736396" y="2918400"/>
            <a:ext cx="1361454" cy="19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DECF02-ABE1-5F1A-A7BC-9E246D01F69A}"/>
              </a:ext>
            </a:extLst>
          </p:cNvPr>
          <p:cNvSpPr/>
          <p:nvPr/>
        </p:nvSpPr>
        <p:spPr bwMode="white">
          <a:xfrm>
            <a:off x="8711053" y="3489645"/>
            <a:ext cx="621417" cy="580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97C823E-CFF4-9A03-1B3F-A2E26EAD9406}"/>
              </a:ext>
            </a:extLst>
          </p:cNvPr>
          <p:cNvSpPr/>
          <p:nvPr/>
        </p:nvSpPr>
        <p:spPr bwMode="white">
          <a:xfrm>
            <a:off x="1624462" y="3460711"/>
            <a:ext cx="733092" cy="60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A746BC8-DA2C-E6FF-F0AD-99F33B371607}"/>
              </a:ext>
            </a:extLst>
          </p:cNvPr>
          <p:cNvSpPr/>
          <p:nvPr/>
        </p:nvSpPr>
        <p:spPr bwMode="white">
          <a:xfrm>
            <a:off x="5270876" y="3622935"/>
            <a:ext cx="752132" cy="19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329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23E9CF-D20A-2E21-9057-6883AADA30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52736"/>
            <a:ext cx="11520000" cy="272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79155A-83DC-9476-1B15-02D7E128448D}"/>
              </a:ext>
            </a:extLst>
          </p:cNvPr>
          <p:cNvSpPr/>
          <p:nvPr/>
        </p:nvSpPr>
        <p:spPr bwMode="white">
          <a:xfrm>
            <a:off x="4610803" y="1948655"/>
            <a:ext cx="1190082" cy="45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476F073-ED04-3734-02B8-F9E9141D5B46}"/>
              </a:ext>
            </a:extLst>
          </p:cNvPr>
          <p:cNvSpPr/>
          <p:nvPr/>
        </p:nvSpPr>
        <p:spPr bwMode="white">
          <a:xfrm>
            <a:off x="8085845" y="2063028"/>
            <a:ext cx="1589950" cy="22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7869B7E-A6CB-EAC9-1DC3-CEB967004EAF}"/>
              </a:ext>
            </a:extLst>
          </p:cNvPr>
          <p:cNvSpPr/>
          <p:nvPr/>
        </p:nvSpPr>
        <p:spPr bwMode="white">
          <a:xfrm>
            <a:off x="983432" y="1853544"/>
            <a:ext cx="119953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092B54E-B02A-B09D-CE33-C013FAB51D2B}"/>
              </a:ext>
            </a:extLst>
          </p:cNvPr>
          <p:cNvSpPr/>
          <p:nvPr/>
        </p:nvSpPr>
        <p:spPr bwMode="white">
          <a:xfrm>
            <a:off x="4620324" y="2806450"/>
            <a:ext cx="847338" cy="219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9B1BAE1-D3D5-CAC4-66F8-CF619C21F4E3}"/>
              </a:ext>
            </a:extLst>
          </p:cNvPr>
          <p:cNvSpPr/>
          <p:nvPr/>
        </p:nvSpPr>
        <p:spPr bwMode="white">
          <a:xfrm>
            <a:off x="8085845" y="2806450"/>
            <a:ext cx="856860" cy="219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7869B7E-A6CB-EAC9-1DC3-CEB967004EAF}"/>
              </a:ext>
            </a:extLst>
          </p:cNvPr>
          <p:cNvSpPr/>
          <p:nvPr/>
        </p:nvSpPr>
        <p:spPr bwMode="white">
          <a:xfrm>
            <a:off x="983432" y="2654352"/>
            <a:ext cx="119953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256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4" grpId="0" animBg="1"/>
      <p:bldP spid="15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F90FAF-B782-3ED8-1755-B429F0CFF0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11520000" cy="277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C60492-5C2E-0AC8-8160-F39BC0656F1F}"/>
              </a:ext>
            </a:extLst>
          </p:cNvPr>
          <p:cNvSpPr/>
          <p:nvPr/>
        </p:nvSpPr>
        <p:spPr bwMode="white">
          <a:xfrm>
            <a:off x="8466671" y="2265294"/>
            <a:ext cx="1145054" cy="579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69B3FB-7AC2-8DEC-FE52-E4E6D78E4EE9}"/>
              </a:ext>
            </a:extLst>
          </p:cNvPr>
          <p:cNvSpPr/>
          <p:nvPr/>
        </p:nvSpPr>
        <p:spPr bwMode="white">
          <a:xfrm>
            <a:off x="1354737" y="2478544"/>
            <a:ext cx="2675305" cy="22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9D9EE3-0F5F-CF28-21A8-B42843484B81}"/>
              </a:ext>
            </a:extLst>
          </p:cNvPr>
          <p:cNvSpPr/>
          <p:nvPr/>
        </p:nvSpPr>
        <p:spPr bwMode="white">
          <a:xfrm>
            <a:off x="5001151" y="2488084"/>
            <a:ext cx="990148" cy="190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BC8A2F3-1711-549D-DF88-963644D65530}"/>
              </a:ext>
            </a:extLst>
          </p:cNvPr>
          <p:cNvSpPr/>
          <p:nvPr/>
        </p:nvSpPr>
        <p:spPr bwMode="white">
          <a:xfrm>
            <a:off x="1354737" y="3060498"/>
            <a:ext cx="752132" cy="190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DD69736-FFB1-933D-EC47-1865695106F8}"/>
              </a:ext>
            </a:extLst>
          </p:cNvPr>
          <p:cNvSpPr/>
          <p:nvPr/>
        </p:nvSpPr>
        <p:spPr bwMode="white">
          <a:xfrm>
            <a:off x="5001151" y="3060498"/>
            <a:ext cx="714049" cy="190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04F478A-EA4A-CDF3-DABB-18BE6D13607C}"/>
              </a:ext>
            </a:extLst>
          </p:cNvPr>
          <p:cNvSpPr/>
          <p:nvPr/>
        </p:nvSpPr>
        <p:spPr bwMode="white">
          <a:xfrm>
            <a:off x="8466671" y="3060498"/>
            <a:ext cx="752132" cy="190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392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65</cp:revision>
  <dcterms:created xsi:type="dcterms:W3CDTF">2015-09-16T06:44:00Z</dcterms:created>
  <dcterms:modified xsi:type="dcterms:W3CDTF">2023-08-25T02:24:38Z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