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7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21039F-17BB-ED08-E179-C699FAC5C2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636912"/>
            <a:ext cx="11520000" cy="2347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6E6049-B954-22E3-07A5-B29F90BDEB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34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17475B-2B6E-CE18-3480-9FFDDE984CF9}"/>
              </a:ext>
            </a:extLst>
          </p:cNvPr>
          <p:cNvSpPr/>
          <p:nvPr/>
        </p:nvSpPr>
        <p:spPr bwMode="white">
          <a:xfrm>
            <a:off x="5518413" y="2215991"/>
            <a:ext cx="199933" cy="21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ED0F6B-D14B-6F2C-D926-2780269F3CAF}"/>
              </a:ext>
            </a:extLst>
          </p:cNvPr>
          <p:cNvSpPr/>
          <p:nvPr/>
        </p:nvSpPr>
        <p:spPr bwMode="white">
          <a:xfrm>
            <a:off x="6775140" y="2215991"/>
            <a:ext cx="447471" cy="2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75A40D-6AD5-FFA2-91A3-9D29B434AABB}"/>
              </a:ext>
            </a:extLst>
          </p:cNvPr>
          <p:cNvSpPr/>
          <p:nvPr/>
        </p:nvSpPr>
        <p:spPr bwMode="white">
          <a:xfrm>
            <a:off x="8174677" y="2215991"/>
            <a:ext cx="485553" cy="2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F8E69A-3176-66BE-AF84-A50963F1074D}"/>
              </a:ext>
            </a:extLst>
          </p:cNvPr>
          <p:cNvSpPr/>
          <p:nvPr/>
        </p:nvSpPr>
        <p:spPr bwMode="white">
          <a:xfrm>
            <a:off x="9298115" y="2215991"/>
            <a:ext cx="495073" cy="2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2E535D-CD65-1C12-EAAD-BF0F2285442C}"/>
              </a:ext>
            </a:extLst>
          </p:cNvPr>
          <p:cNvSpPr/>
          <p:nvPr/>
        </p:nvSpPr>
        <p:spPr bwMode="white">
          <a:xfrm>
            <a:off x="1043702" y="3808532"/>
            <a:ext cx="3751140" cy="25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042949-C623-1110-1132-4CC3C59C3F3C}"/>
              </a:ext>
            </a:extLst>
          </p:cNvPr>
          <p:cNvSpPr/>
          <p:nvPr/>
        </p:nvSpPr>
        <p:spPr bwMode="white">
          <a:xfrm>
            <a:off x="1053223" y="4285341"/>
            <a:ext cx="10529851" cy="84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F03A0AE6-336C-1B40-5689-8277AF2A373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53" y="5353391"/>
            <a:ext cx="11520000" cy="1454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EF86248-DC20-E9DB-33D6-810B3FF7BF53}"/>
              </a:ext>
            </a:extLst>
          </p:cNvPr>
          <p:cNvSpPr/>
          <p:nvPr/>
        </p:nvSpPr>
        <p:spPr bwMode="white">
          <a:xfrm>
            <a:off x="1053855" y="5946744"/>
            <a:ext cx="8568595" cy="24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53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2DA216-AA7B-58FD-23AA-30368B3BB3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98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6D17D6-6F53-2A61-5B38-8F94551DEFDC}"/>
              </a:ext>
            </a:extLst>
          </p:cNvPr>
          <p:cNvSpPr/>
          <p:nvPr/>
        </p:nvSpPr>
        <p:spPr bwMode="white">
          <a:xfrm>
            <a:off x="1576859" y="4063964"/>
            <a:ext cx="5398214" cy="24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246B1F-86C8-5AAA-6122-2A25B6FE6466}"/>
              </a:ext>
            </a:extLst>
          </p:cNvPr>
          <p:cNvSpPr/>
          <p:nvPr/>
        </p:nvSpPr>
        <p:spPr bwMode="white">
          <a:xfrm>
            <a:off x="1586380" y="4540464"/>
            <a:ext cx="6741868" cy="40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9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178DD1-6D59-EDAC-D3BB-054D6F7FBC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33" y="961430"/>
            <a:ext cx="11520000" cy="2439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E44C0C-0156-AB52-D7BB-390D0F010013}"/>
              </a:ext>
            </a:extLst>
          </p:cNvPr>
          <p:cNvSpPr/>
          <p:nvPr/>
        </p:nvSpPr>
        <p:spPr bwMode="white">
          <a:xfrm>
            <a:off x="1189935" y="1561855"/>
            <a:ext cx="3884429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78DD1E-A3A7-8D65-719D-C4797A52AC71}"/>
              </a:ext>
            </a:extLst>
          </p:cNvPr>
          <p:cNvSpPr/>
          <p:nvPr/>
        </p:nvSpPr>
        <p:spPr bwMode="white">
          <a:xfrm>
            <a:off x="1208976" y="2028853"/>
            <a:ext cx="3370314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6F1289-3D47-A4A6-C592-5E4E0127EE5D}"/>
              </a:ext>
            </a:extLst>
          </p:cNvPr>
          <p:cNvSpPr/>
          <p:nvPr/>
        </p:nvSpPr>
        <p:spPr bwMode="white">
          <a:xfrm>
            <a:off x="1208976" y="2505381"/>
            <a:ext cx="3246545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43F5A8-02D4-9233-BE87-5A20955DE4DE}"/>
              </a:ext>
            </a:extLst>
          </p:cNvPr>
          <p:cNvSpPr/>
          <p:nvPr/>
        </p:nvSpPr>
        <p:spPr bwMode="white">
          <a:xfrm>
            <a:off x="1199456" y="2972379"/>
            <a:ext cx="7779081" cy="4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70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801C29-3757-E0A9-45BF-D8889CF4AD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77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996952"/>
            <a:ext cx="4957230" cy="3170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01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2B1A45-7244-3CE9-19D5-4E572D3F6C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87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A78B89-A470-BD3F-DFA5-12C516A5F8A7}"/>
              </a:ext>
            </a:extLst>
          </p:cNvPr>
          <p:cNvSpPr/>
          <p:nvPr/>
        </p:nvSpPr>
        <p:spPr bwMode="white">
          <a:xfrm>
            <a:off x="1043702" y="2063477"/>
            <a:ext cx="4322380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87F212-6806-BB62-DAFB-A696B689576E}"/>
              </a:ext>
            </a:extLst>
          </p:cNvPr>
          <p:cNvSpPr/>
          <p:nvPr/>
        </p:nvSpPr>
        <p:spPr bwMode="white">
          <a:xfrm>
            <a:off x="1043702" y="2492628"/>
            <a:ext cx="3027570" cy="2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65E335-B96E-A2E0-79F3-05A712B3D1E0}"/>
              </a:ext>
            </a:extLst>
          </p:cNvPr>
          <p:cNvSpPr/>
          <p:nvPr/>
        </p:nvSpPr>
        <p:spPr bwMode="white">
          <a:xfrm>
            <a:off x="1043702" y="2940853"/>
            <a:ext cx="2780033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8B1A92-79BB-6402-20B8-45FE81487BCC}"/>
              </a:ext>
            </a:extLst>
          </p:cNvPr>
          <p:cNvSpPr/>
          <p:nvPr/>
        </p:nvSpPr>
        <p:spPr bwMode="white">
          <a:xfrm>
            <a:off x="1043702" y="3379542"/>
            <a:ext cx="2780033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7B91AF-D21C-912D-613F-A5CC66E2297E}"/>
              </a:ext>
            </a:extLst>
          </p:cNvPr>
          <p:cNvSpPr/>
          <p:nvPr/>
        </p:nvSpPr>
        <p:spPr bwMode="white">
          <a:xfrm>
            <a:off x="1043702" y="3818230"/>
            <a:ext cx="3027570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CBB525-44A9-7202-99FD-A8700D65AC28}"/>
              </a:ext>
            </a:extLst>
          </p:cNvPr>
          <p:cNvSpPr/>
          <p:nvPr/>
        </p:nvSpPr>
        <p:spPr bwMode="white">
          <a:xfrm>
            <a:off x="1053223" y="4323675"/>
            <a:ext cx="4988826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ABF25FF-CA5E-6C90-C00B-D443B11428D2}"/>
              </a:ext>
            </a:extLst>
          </p:cNvPr>
          <p:cNvSpPr/>
          <p:nvPr/>
        </p:nvSpPr>
        <p:spPr bwMode="white">
          <a:xfrm>
            <a:off x="1081785" y="4762362"/>
            <a:ext cx="4750809" cy="82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9707" y="1949914"/>
            <a:ext cx="2466667" cy="2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02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38355-A311-CA5F-F5B4-A22D6F45F3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08720"/>
            <a:ext cx="11520000" cy="4204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729C92-DB90-301C-0363-450EAD78EDF5}"/>
              </a:ext>
            </a:extLst>
          </p:cNvPr>
          <p:cNvSpPr/>
          <p:nvPr/>
        </p:nvSpPr>
        <p:spPr bwMode="white">
          <a:xfrm>
            <a:off x="1440396" y="3197000"/>
            <a:ext cx="3503603" cy="23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9D660B-F0C3-875E-5523-AF1F17D62853}"/>
              </a:ext>
            </a:extLst>
          </p:cNvPr>
          <p:cNvSpPr/>
          <p:nvPr/>
        </p:nvSpPr>
        <p:spPr bwMode="white">
          <a:xfrm>
            <a:off x="1240462" y="3654657"/>
            <a:ext cx="1847008" cy="20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6AC262-9FE2-74F9-4246-367D929DEC72}"/>
              </a:ext>
            </a:extLst>
          </p:cNvPr>
          <p:cNvSpPr/>
          <p:nvPr/>
        </p:nvSpPr>
        <p:spPr bwMode="white">
          <a:xfrm>
            <a:off x="1240462" y="4074175"/>
            <a:ext cx="2246876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980830-EA46-58C0-6ED3-D3C2A874170A}"/>
              </a:ext>
            </a:extLst>
          </p:cNvPr>
          <p:cNvSpPr/>
          <p:nvPr/>
        </p:nvSpPr>
        <p:spPr bwMode="white">
          <a:xfrm>
            <a:off x="1202380" y="4512762"/>
            <a:ext cx="3861548" cy="44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93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EAEC79-BE21-C838-C31E-1F67415E17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77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A699A6-81B3-DA17-F6B8-642931E05BBB}"/>
              </a:ext>
            </a:extLst>
          </p:cNvPr>
          <p:cNvSpPr/>
          <p:nvPr/>
        </p:nvSpPr>
        <p:spPr bwMode="white">
          <a:xfrm>
            <a:off x="1291239" y="1700440"/>
            <a:ext cx="2780033" cy="23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7EE814-2F05-E877-7C06-22D9E651BD2D}"/>
              </a:ext>
            </a:extLst>
          </p:cNvPr>
          <p:cNvSpPr/>
          <p:nvPr/>
        </p:nvSpPr>
        <p:spPr bwMode="white">
          <a:xfrm>
            <a:off x="1091305" y="2157835"/>
            <a:ext cx="1370975" cy="20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FE19D4-A600-8CD8-46B3-C620740661F1}"/>
              </a:ext>
            </a:extLst>
          </p:cNvPr>
          <p:cNvSpPr/>
          <p:nvPr/>
        </p:nvSpPr>
        <p:spPr bwMode="white">
          <a:xfrm>
            <a:off x="1091305" y="2577113"/>
            <a:ext cx="2246876" cy="24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052259-5DF7-FF8A-03A0-67A362FD3A7B}"/>
              </a:ext>
            </a:extLst>
          </p:cNvPr>
          <p:cNvSpPr/>
          <p:nvPr/>
        </p:nvSpPr>
        <p:spPr bwMode="white">
          <a:xfrm>
            <a:off x="1053223" y="3015450"/>
            <a:ext cx="4754745" cy="4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16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D847DF-242E-8A35-BA82-AD3D6FD329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11520000" cy="4410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5D316F-9395-0428-8E15-062A3B349AD5}"/>
              </a:ext>
            </a:extLst>
          </p:cNvPr>
          <p:cNvSpPr/>
          <p:nvPr/>
        </p:nvSpPr>
        <p:spPr bwMode="white">
          <a:xfrm>
            <a:off x="5691334" y="1657011"/>
            <a:ext cx="618842" cy="26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7E9319-8022-A029-0C70-975D439E4DC7}"/>
              </a:ext>
            </a:extLst>
          </p:cNvPr>
          <p:cNvSpPr/>
          <p:nvPr/>
        </p:nvSpPr>
        <p:spPr bwMode="white">
          <a:xfrm>
            <a:off x="2254376" y="2180893"/>
            <a:ext cx="609322" cy="27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8F3D2A-C88C-246D-058A-F18184D404B4}"/>
              </a:ext>
            </a:extLst>
          </p:cNvPr>
          <p:cNvSpPr/>
          <p:nvPr/>
        </p:nvSpPr>
        <p:spPr bwMode="white">
          <a:xfrm>
            <a:off x="3092194" y="2714300"/>
            <a:ext cx="618842" cy="27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893C60-754C-7FAA-087E-6624FB77EA8C}"/>
              </a:ext>
            </a:extLst>
          </p:cNvPr>
          <p:cNvSpPr/>
          <p:nvPr/>
        </p:nvSpPr>
        <p:spPr bwMode="white">
          <a:xfrm>
            <a:off x="6614839" y="4562173"/>
            <a:ext cx="314181" cy="209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06047F-B93F-F499-8022-19B0022C0104}"/>
              </a:ext>
            </a:extLst>
          </p:cNvPr>
          <p:cNvSpPr/>
          <p:nvPr/>
        </p:nvSpPr>
        <p:spPr bwMode="white">
          <a:xfrm>
            <a:off x="6662442" y="5095580"/>
            <a:ext cx="828297" cy="209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72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856E55-413B-C7F8-98FE-D65E09C1C7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76" y="908720"/>
            <a:ext cx="11520000" cy="3336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B6DE76-9CFF-1BCE-D154-6847502C49EE}"/>
              </a:ext>
            </a:extLst>
          </p:cNvPr>
          <p:cNvSpPr/>
          <p:nvPr/>
        </p:nvSpPr>
        <p:spPr bwMode="white">
          <a:xfrm>
            <a:off x="5782612" y="2224429"/>
            <a:ext cx="485553" cy="21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50AEE1-2829-5232-BE52-8887DF2224D4}"/>
              </a:ext>
            </a:extLst>
          </p:cNvPr>
          <p:cNvSpPr/>
          <p:nvPr/>
        </p:nvSpPr>
        <p:spPr bwMode="white">
          <a:xfrm>
            <a:off x="5801653" y="2748805"/>
            <a:ext cx="323702" cy="21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7C7D52-0D37-C22C-01C3-A7C892C82F9E}"/>
              </a:ext>
            </a:extLst>
          </p:cNvPr>
          <p:cNvSpPr/>
          <p:nvPr/>
        </p:nvSpPr>
        <p:spPr bwMode="white">
          <a:xfrm>
            <a:off x="7029818" y="3292250"/>
            <a:ext cx="314181" cy="20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518337-3841-5C7F-E14A-918393ADE629}"/>
              </a:ext>
            </a:extLst>
          </p:cNvPr>
          <p:cNvSpPr/>
          <p:nvPr/>
        </p:nvSpPr>
        <p:spPr bwMode="white">
          <a:xfrm>
            <a:off x="3773752" y="3826161"/>
            <a:ext cx="352264" cy="21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11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D78BE3-9CA4-07F6-84A0-FB680365C2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520000" cy="4158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3ADD33-7189-B342-02F6-8EA302F2557F}"/>
              </a:ext>
            </a:extLst>
          </p:cNvPr>
          <p:cNvSpPr/>
          <p:nvPr/>
        </p:nvSpPr>
        <p:spPr bwMode="white">
          <a:xfrm>
            <a:off x="2203821" y="1600703"/>
            <a:ext cx="609322" cy="27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AA33E2-BA28-1432-6FD9-5A73713865C0}"/>
              </a:ext>
            </a:extLst>
          </p:cNvPr>
          <p:cNvSpPr/>
          <p:nvPr/>
        </p:nvSpPr>
        <p:spPr bwMode="white">
          <a:xfrm>
            <a:off x="5726466" y="1600703"/>
            <a:ext cx="599801" cy="267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CA4AB6-F317-A3CB-3BBF-E58A3E36BA8A}"/>
              </a:ext>
            </a:extLst>
          </p:cNvPr>
          <p:cNvSpPr/>
          <p:nvPr/>
        </p:nvSpPr>
        <p:spPr bwMode="white">
          <a:xfrm>
            <a:off x="7811491" y="2163449"/>
            <a:ext cx="342742" cy="2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1A8685-36AD-2565-F38E-37A8EAB2C358}"/>
              </a:ext>
            </a:extLst>
          </p:cNvPr>
          <p:cNvSpPr/>
          <p:nvPr/>
        </p:nvSpPr>
        <p:spPr bwMode="white">
          <a:xfrm>
            <a:off x="3746168" y="2707120"/>
            <a:ext cx="342743" cy="2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925BBC-D673-8E30-CC42-AC2288412332}"/>
              </a:ext>
            </a:extLst>
          </p:cNvPr>
          <p:cNvSpPr/>
          <p:nvPr/>
        </p:nvSpPr>
        <p:spPr bwMode="white">
          <a:xfrm>
            <a:off x="7383061" y="3241252"/>
            <a:ext cx="352264" cy="2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2FC106-A664-F1C4-F83D-305D6F093144}"/>
              </a:ext>
            </a:extLst>
          </p:cNvPr>
          <p:cNvSpPr/>
          <p:nvPr/>
        </p:nvSpPr>
        <p:spPr bwMode="white">
          <a:xfrm>
            <a:off x="1642102" y="4757807"/>
            <a:ext cx="352264" cy="2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46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4E32F1-1689-78A4-E11F-1565E98010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68" y="952672"/>
            <a:ext cx="11520000" cy="2188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B4780C-7ADD-E1A6-94FD-F8DCE62345D8}"/>
              </a:ext>
            </a:extLst>
          </p:cNvPr>
          <p:cNvSpPr/>
          <p:nvPr/>
        </p:nvSpPr>
        <p:spPr bwMode="white">
          <a:xfrm>
            <a:off x="2973984" y="2261827"/>
            <a:ext cx="247537" cy="2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DAA1186-FA5D-F29B-B456-9B9DBBCACE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140968"/>
            <a:ext cx="11520000" cy="2146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FBA54D-D7E7-4CA7-3E11-7D3800F50542}"/>
              </a:ext>
            </a:extLst>
          </p:cNvPr>
          <p:cNvSpPr/>
          <p:nvPr/>
        </p:nvSpPr>
        <p:spPr bwMode="white">
          <a:xfrm>
            <a:off x="4391828" y="3837347"/>
            <a:ext cx="238016" cy="20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332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64388E-27DB-251E-457F-C91B41BB52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00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CB2C0B-F581-42A9-2317-CCEB1CDB32D8}"/>
              </a:ext>
            </a:extLst>
          </p:cNvPr>
          <p:cNvSpPr/>
          <p:nvPr/>
        </p:nvSpPr>
        <p:spPr bwMode="white">
          <a:xfrm>
            <a:off x="10450115" y="1062145"/>
            <a:ext cx="247537" cy="20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BD3760A-C493-1229-59D2-D88E639F35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7112"/>
            <a:ext cx="11520000" cy="211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DB6ED2-5E56-9421-CC5D-1D5556D40323}"/>
              </a:ext>
            </a:extLst>
          </p:cNvPr>
          <p:cNvSpPr/>
          <p:nvPr/>
        </p:nvSpPr>
        <p:spPr bwMode="white">
          <a:xfrm>
            <a:off x="1462611" y="5629133"/>
            <a:ext cx="247537" cy="2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75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F3644-1AEA-E1E4-9FC2-65321F21A4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74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78A593-040A-677B-C922-F15B574ABBE1}"/>
              </a:ext>
            </a:extLst>
          </p:cNvPr>
          <p:cNvSpPr/>
          <p:nvPr/>
        </p:nvSpPr>
        <p:spPr bwMode="white">
          <a:xfrm>
            <a:off x="7508231" y="1576554"/>
            <a:ext cx="247537" cy="21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03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32284-E48A-0EB9-4A37-2F81F2D867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520000" cy="3689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14A4BA-31E0-9015-A402-C06DEF1FD6DF}"/>
              </a:ext>
            </a:extLst>
          </p:cNvPr>
          <p:cNvSpPr/>
          <p:nvPr/>
        </p:nvSpPr>
        <p:spPr bwMode="white">
          <a:xfrm>
            <a:off x="2674491" y="3297128"/>
            <a:ext cx="209454" cy="21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FA9440-4BE2-B5C4-1D83-177DFE75897A}"/>
              </a:ext>
            </a:extLst>
          </p:cNvPr>
          <p:cNvSpPr/>
          <p:nvPr/>
        </p:nvSpPr>
        <p:spPr bwMode="white">
          <a:xfrm>
            <a:off x="5140342" y="3297128"/>
            <a:ext cx="199933" cy="21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A47B6E-EDD6-37F5-023F-FD182486D9E1}"/>
              </a:ext>
            </a:extLst>
          </p:cNvPr>
          <p:cNvSpPr/>
          <p:nvPr/>
        </p:nvSpPr>
        <p:spPr bwMode="white">
          <a:xfrm>
            <a:off x="7634755" y="3297128"/>
            <a:ext cx="209454" cy="21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8B3355-958C-28B6-79F8-029BC762EB8D}"/>
              </a:ext>
            </a:extLst>
          </p:cNvPr>
          <p:cNvSpPr/>
          <p:nvPr/>
        </p:nvSpPr>
        <p:spPr bwMode="white">
          <a:xfrm>
            <a:off x="10519516" y="3297128"/>
            <a:ext cx="209454" cy="21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8509A9-FD12-5C7E-9329-C1DE16F75904}"/>
              </a:ext>
            </a:extLst>
          </p:cNvPr>
          <p:cNvSpPr/>
          <p:nvPr/>
        </p:nvSpPr>
        <p:spPr bwMode="white">
          <a:xfrm>
            <a:off x="2693532" y="4364770"/>
            <a:ext cx="323702" cy="21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77FE3A-64AE-6B57-A1DA-CEE74AE7304B}"/>
              </a:ext>
            </a:extLst>
          </p:cNvPr>
          <p:cNvSpPr/>
          <p:nvPr/>
        </p:nvSpPr>
        <p:spPr bwMode="white">
          <a:xfrm>
            <a:off x="5416441" y="4364770"/>
            <a:ext cx="342743" cy="21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658DC9-437F-7833-B24B-0C1C93F46698}"/>
              </a:ext>
            </a:extLst>
          </p:cNvPr>
          <p:cNvSpPr/>
          <p:nvPr/>
        </p:nvSpPr>
        <p:spPr bwMode="white">
          <a:xfrm>
            <a:off x="8158392" y="4364770"/>
            <a:ext cx="342743" cy="21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64555DC-3B12-65E9-A6E0-28B46D84A573}"/>
              </a:ext>
            </a:extLst>
          </p:cNvPr>
          <p:cNvSpPr/>
          <p:nvPr/>
        </p:nvSpPr>
        <p:spPr bwMode="white">
          <a:xfrm>
            <a:off x="11052673" y="4364770"/>
            <a:ext cx="466512" cy="21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535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CDEFF0-EDC9-114E-DDEE-68AA925F02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3269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155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66</cp:revision>
  <dcterms:created xsi:type="dcterms:W3CDTF">2015-09-16T06:44:00Z</dcterms:created>
  <dcterms:modified xsi:type="dcterms:W3CDTF">2023-08-25T03:25:37Z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