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43" r:id="rId3"/>
    <p:sldId id="342" r:id="rId4"/>
    <p:sldId id="341" r:id="rId5"/>
    <p:sldId id="340" r:id="rId6"/>
    <p:sldId id="338" r:id="rId7"/>
    <p:sldId id="337" r:id="rId8"/>
    <p:sldId id="336" r:id="rId9"/>
    <p:sldId id="335" r:id="rId10"/>
    <p:sldId id="334" r:id="rId11"/>
    <p:sldId id="333" r:id="rId12"/>
    <p:sldId id="332" r:id="rId13"/>
    <p:sldId id="331" r:id="rId14"/>
    <p:sldId id="330" r:id="rId15"/>
    <p:sldId id="329" r:id="rId16"/>
    <p:sldId id="328" r:id="rId17"/>
    <p:sldId id="327" r:id="rId18"/>
    <p:sldId id="326" r:id="rId19"/>
    <p:sldId id="325" r:id="rId20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6" d="100"/>
          <a:sy n="106" d="100"/>
        </p:scale>
        <p:origin x="43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50AE1F1-5144-9D24-286F-73463F83445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2420888"/>
            <a:ext cx="11520000" cy="23610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A92B3B2-E85F-6544-1743-1B35E20E8C1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860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8D42B71-B9B7-C06F-6301-CB417A8BB017}"/>
              </a:ext>
            </a:extLst>
          </p:cNvPr>
          <p:cNvSpPr/>
          <p:nvPr/>
        </p:nvSpPr>
        <p:spPr bwMode="white">
          <a:xfrm>
            <a:off x="551384" y="1815225"/>
            <a:ext cx="1891855" cy="467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5A5D672-4042-0174-A5D5-70C1155B6164}"/>
              </a:ext>
            </a:extLst>
          </p:cNvPr>
          <p:cNvSpPr/>
          <p:nvPr/>
        </p:nvSpPr>
        <p:spPr bwMode="white">
          <a:xfrm>
            <a:off x="4299768" y="1815225"/>
            <a:ext cx="1380495" cy="467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44859BE-9904-3E24-0215-23AC672177B5}"/>
              </a:ext>
            </a:extLst>
          </p:cNvPr>
          <p:cNvSpPr/>
          <p:nvPr/>
        </p:nvSpPr>
        <p:spPr bwMode="white">
          <a:xfrm>
            <a:off x="7392144" y="1719888"/>
            <a:ext cx="2362961" cy="562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BCAE905-C51D-3CB1-1E08-C800CD94013B}"/>
              </a:ext>
            </a:extLst>
          </p:cNvPr>
          <p:cNvSpPr/>
          <p:nvPr/>
        </p:nvSpPr>
        <p:spPr bwMode="white">
          <a:xfrm>
            <a:off x="720000" y="2455529"/>
            <a:ext cx="1096015" cy="5577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4C981EC8-244E-5C64-23AB-A1E948193802}"/>
              </a:ext>
            </a:extLst>
          </p:cNvPr>
          <p:cNvSpPr/>
          <p:nvPr/>
        </p:nvSpPr>
        <p:spPr bwMode="white">
          <a:xfrm>
            <a:off x="4299768" y="2644648"/>
            <a:ext cx="380826" cy="190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0608CE92-69E4-6C91-BDCB-5A83C4C8276B}"/>
              </a:ext>
            </a:extLst>
          </p:cNvPr>
          <p:cNvSpPr/>
          <p:nvPr/>
        </p:nvSpPr>
        <p:spPr bwMode="white">
          <a:xfrm>
            <a:off x="7536160" y="2511178"/>
            <a:ext cx="876533" cy="457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5AE4C52D-0B33-C088-BD5D-D45FB3AAC769}"/>
              </a:ext>
            </a:extLst>
          </p:cNvPr>
          <p:cNvSpPr/>
          <p:nvPr/>
        </p:nvSpPr>
        <p:spPr bwMode="white">
          <a:xfrm>
            <a:off x="720000" y="3147758"/>
            <a:ext cx="551464" cy="562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BC4C9277-04B4-EF49-BBC8-C56AEEB5B2B0}"/>
              </a:ext>
            </a:extLst>
          </p:cNvPr>
          <p:cNvSpPr/>
          <p:nvPr/>
        </p:nvSpPr>
        <p:spPr bwMode="white">
          <a:xfrm>
            <a:off x="7536160" y="3147758"/>
            <a:ext cx="648072" cy="516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5956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 animBg="1"/>
      <p:bldP spid="12" grpId="0" animBg="1"/>
      <p:bldP spid="13" grpId="0" animBg="1"/>
      <p:bldP spid="16" grpId="0" animBg="1"/>
      <p:bldP spid="1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44A9D32-4E6B-B123-0E6A-D64960DDF1F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5832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5B8CC74-AA0C-BBD7-4C94-3BCD578414D2}"/>
              </a:ext>
            </a:extLst>
          </p:cNvPr>
          <p:cNvSpPr/>
          <p:nvPr/>
        </p:nvSpPr>
        <p:spPr bwMode="white">
          <a:xfrm>
            <a:off x="1129388" y="2196416"/>
            <a:ext cx="1438220" cy="467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C79FE50-8631-E2C7-800E-E481A9624BC3}"/>
              </a:ext>
            </a:extLst>
          </p:cNvPr>
          <p:cNvSpPr/>
          <p:nvPr/>
        </p:nvSpPr>
        <p:spPr bwMode="white">
          <a:xfrm>
            <a:off x="4471140" y="2196416"/>
            <a:ext cx="1480844" cy="467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2C7701C-29C9-6714-767D-135C00603D7F}"/>
              </a:ext>
            </a:extLst>
          </p:cNvPr>
          <p:cNvSpPr/>
          <p:nvPr/>
        </p:nvSpPr>
        <p:spPr bwMode="white">
          <a:xfrm>
            <a:off x="7965223" y="2301272"/>
            <a:ext cx="1418578" cy="2383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353561DD-E2F7-5DE7-4889-AEBF1096C282}"/>
              </a:ext>
            </a:extLst>
          </p:cNvPr>
          <p:cNvSpPr/>
          <p:nvPr/>
        </p:nvSpPr>
        <p:spPr bwMode="white">
          <a:xfrm>
            <a:off x="1738710" y="2852936"/>
            <a:ext cx="828898" cy="576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C165DC5C-9FCD-409C-4E8B-B94ACABCB8D7}"/>
              </a:ext>
            </a:extLst>
          </p:cNvPr>
          <p:cNvSpPr/>
          <p:nvPr/>
        </p:nvSpPr>
        <p:spPr bwMode="white">
          <a:xfrm>
            <a:off x="8688793" y="3006674"/>
            <a:ext cx="685487" cy="190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1C79FE50-8631-E2C7-800E-E481A9624BC3}"/>
              </a:ext>
            </a:extLst>
          </p:cNvPr>
          <p:cNvSpPr/>
          <p:nvPr/>
        </p:nvSpPr>
        <p:spPr bwMode="white">
          <a:xfrm>
            <a:off x="4621112" y="2868453"/>
            <a:ext cx="1480844" cy="467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4983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13" grpId="0" animBg="1"/>
      <p:bldP spid="15" grpId="0" animBg="1"/>
      <p:bldP spid="1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08454F7-FA5E-DBAA-FAA4-7AAAC51BC46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344" y="908720"/>
            <a:ext cx="11520000" cy="32165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49D02EF-0390-BB1F-A4E4-64C5862C53DD}"/>
              </a:ext>
            </a:extLst>
          </p:cNvPr>
          <p:cNvSpPr/>
          <p:nvPr/>
        </p:nvSpPr>
        <p:spPr bwMode="white">
          <a:xfrm>
            <a:off x="1857459" y="2378593"/>
            <a:ext cx="599801" cy="257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4C9268F-7F12-7AAD-A93C-2DEA2E735D2F}"/>
              </a:ext>
            </a:extLst>
          </p:cNvPr>
          <p:cNvSpPr/>
          <p:nvPr/>
        </p:nvSpPr>
        <p:spPr bwMode="white">
          <a:xfrm>
            <a:off x="4513724" y="2407227"/>
            <a:ext cx="485553" cy="219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8A42B34-F9BA-A960-C261-D580DA3D6BBF}"/>
              </a:ext>
            </a:extLst>
          </p:cNvPr>
          <p:cNvSpPr/>
          <p:nvPr/>
        </p:nvSpPr>
        <p:spPr bwMode="white">
          <a:xfrm>
            <a:off x="1857459" y="2827191"/>
            <a:ext cx="323702" cy="257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4A42E53-9AA3-1761-9CF5-D1396F5790E0}"/>
              </a:ext>
            </a:extLst>
          </p:cNvPr>
          <p:cNvSpPr/>
          <p:nvPr/>
        </p:nvSpPr>
        <p:spPr bwMode="white">
          <a:xfrm>
            <a:off x="3266517" y="2817646"/>
            <a:ext cx="314181" cy="276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A5CF481-9A99-9992-C368-733450B3FF40}"/>
              </a:ext>
            </a:extLst>
          </p:cNvPr>
          <p:cNvSpPr/>
          <p:nvPr/>
        </p:nvSpPr>
        <p:spPr bwMode="white">
          <a:xfrm>
            <a:off x="4218583" y="2846280"/>
            <a:ext cx="352264" cy="219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F8F8993-22D2-0E66-7396-4727576F214B}"/>
              </a:ext>
            </a:extLst>
          </p:cNvPr>
          <p:cNvSpPr/>
          <p:nvPr/>
        </p:nvSpPr>
        <p:spPr bwMode="white">
          <a:xfrm>
            <a:off x="6560666" y="2846280"/>
            <a:ext cx="485554" cy="219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E96F967-1177-93E2-88A3-D2B440A179DF}"/>
              </a:ext>
            </a:extLst>
          </p:cNvPr>
          <p:cNvSpPr/>
          <p:nvPr/>
        </p:nvSpPr>
        <p:spPr bwMode="white">
          <a:xfrm>
            <a:off x="3971046" y="3285333"/>
            <a:ext cx="599801" cy="2672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74C7AF1-0688-68D9-4D63-A61A203C61CB}"/>
              </a:ext>
            </a:extLst>
          </p:cNvPr>
          <p:cNvSpPr/>
          <p:nvPr/>
        </p:nvSpPr>
        <p:spPr bwMode="white">
          <a:xfrm>
            <a:off x="6503542" y="3313967"/>
            <a:ext cx="609322" cy="219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80176" y="1340768"/>
            <a:ext cx="3933333" cy="1866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439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DA91B92-2740-1927-C330-E83A6C7D43A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7594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0852D74-DC95-FCBE-6367-DEE13032068D}"/>
              </a:ext>
            </a:extLst>
          </p:cNvPr>
          <p:cNvSpPr/>
          <p:nvPr/>
        </p:nvSpPr>
        <p:spPr bwMode="white">
          <a:xfrm>
            <a:off x="4966214" y="1721145"/>
            <a:ext cx="2703867" cy="1460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9B19AAF-40C6-E254-F30E-66961C2D8144}"/>
              </a:ext>
            </a:extLst>
          </p:cNvPr>
          <p:cNvSpPr/>
          <p:nvPr/>
        </p:nvSpPr>
        <p:spPr bwMode="white">
          <a:xfrm>
            <a:off x="4994776" y="3306148"/>
            <a:ext cx="1542347" cy="267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5511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AE7D7B0-5EF1-629E-A7D0-72F7F3CD684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000" y="908720"/>
            <a:ext cx="11520000" cy="43404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873F2CD-2C17-CA14-1183-026ED24182A5}"/>
              </a:ext>
            </a:extLst>
          </p:cNvPr>
          <p:cNvSpPr/>
          <p:nvPr/>
        </p:nvSpPr>
        <p:spPr bwMode="white">
          <a:xfrm>
            <a:off x="1440396" y="2778449"/>
            <a:ext cx="3141818" cy="457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6F82D87-4244-E736-D693-F0854B0D3069}"/>
              </a:ext>
            </a:extLst>
          </p:cNvPr>
          <p:cNvSpPr/>
          <p:nvPr/>
        </p:nvSpPr>
        <p:spPr bwMode="white">
          <a:xfrm>
            <a:off x="1240462" y="3474828"/>
            <a:ext cx="1132958" cy="457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7857AFC-BD4C-70E0-A7BC-4BE41658E17D}"/>
              </a:ext>
            </a:extLst>
          </p:cNvPr>
          <p:cNvSpPr/>
          <p:nvPr/>
        </p:nvSpPr>
        <p:spPr bwMode="white">
          <a:xfrm>
            <a:off x="1240462" y="4142589"/>
            <a:ext cx="2246876" cy="248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685E305-7003-9E9D-BA12-F586841AE91C}"/>
              </a:ext>
            </a:extLst>
          </p:cNvPr>
          <p:cNvSpPr/>
          <p:nvPr/>
        </p:nvSpPr>
        <p:spPr bwMode="white">
          <a:xfrm>
            <a:off x="1202380" y="4562324"/>
            <a:ext cx="4509620" cy="459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948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B566FFA-213C-7CC5-EA95-2AF3C4EF80A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8581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0C04457-2523-5162-9203-2200C5AB1E53}"/>
              </a:ext>
            </a:extLst>
          </p:cNvPr>
          <p:cNvSpPr/>
          <p:nvPr/>
        </p:nvSpPr>
        <p:spPr bwMode="white">
          <a:xfrm>
            <a:off x="5356561" y="1061947"/>
            <a:ext cx="342743" cy="295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16084B6-8C37-744C-8D48-5E13836886E0}"/>
              </a:ext>
            </a:extLst>
          </p:cNvPr>
          <p:cNvSpPr/>
          <p:nvPr/>
        </p:nvSpPr>
        <p:spPr bwMode="white">
          <a:xfrm>
            <a:off x="6356231" y="1061947"/>
            <a:ext cx="352264" cy="295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4EE519F-4F34-6180-C7D7-0F25BEAB0AA7}"/>
              </a:ext>
            </a:extLst>
          </p:cNvPr>
          <p:cNvSpPr/>
          <p:nvPr/>
        </p:nvSpPr>
        <p:spPr bwMode="white">
          <a:xfrm>
            <a:off x="1215074" y="2176531"/>
            <a:ext cx="3027570" cy="457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8C4770B-EE42-44C0-2EF2-CC5F87CF9E43}"/>
              </a:ext>
            </a:extLst>
          </p:cNvPr>
          <p:cNvSpPr/>
          <p:nvPr/>
        </p:nvSpPr>
        <p:spPr bwMode="white">
          <a:xfrm>
            <a:off x="1024661" y="2852902"/>
            <a:ext cx="1485223" cy="457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3B3020D-B7BE-3242-48CB-BC4F09EA2A4D}"/>
              </a:ext>
            </a:extLst>
          </p:cNvPr>
          <p:cNvSpPr/>
          <p:nvPr/>
        </p:nvSpPr>
        <p:spPr bwMode="white">
          <a:xfrm>
            <a:off x="1024661" y="3529273"/>
            <a:ext cx="999669" cy="2000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9F8F01F-36A7-5BB9-748A-D03D9CB98030}"/>
              </a:ext>
            </a:extLst>
          </p:cNvPr>
          <p:cNvSpPr/>
          <p:nvPr/>
        </p:nvSpPr>
        <p:spPr bwMode="white">
          <a:xfrm>
            <a:off x="1024661" y="3919853"/>
            <a:ext cx="2123107" cy="247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2E1503D-8AD8-56B1-947E-48370930952D}"/>
              </a:ext>
            </a:extLst>
          </p:cNvPr>
          <p:cNvSpPr/>
          <p:nvPr/>
        </p:nvSpPr>
        <p:spPr bwMode="white">
          <a:xfrm>
            <a:off x="986578" y="4319960"/>
            <a:ext cx="5579107" cy="247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3878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85237FD-3516-3E2C-912D-64EFBC64C39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6256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6AC38A6-86E7-EBF8-1F76-7EDBBF983CAC}"/>
              </a:ext>
            </a:extLst>
          </p:cNvPr>
          <p:cNvSpPr/>
          <p:nvPr/>
        </p:nvSpPr>
        <p:spPr bwMode="white">
          <a:xfrm>
            <a:off x="1043702" y="2139855"/>
            <a:ext cx="4274776" cy="467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C2EB63B-D149-BEE3-0D41-AC8E49F8B3B3}"/>
              </a:ext>
            </a:extLst>
          </p:cNvPr>
          <p:cNvSpPr/>
          <p:nvPr/>
        </p:nvSpPr>
        <p:spPr bwMode="white">
          <a:xfrm>
            <a:off x="1043702" y="2721634"/>
            <a:ext cx="2427768" cy="562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8658172-512B-AA92-B965-4200009996C1}"/>
              </a:ext>
            </a:extLst>
          </p:cNvPr>
          <p:cNvSpPr/>
          <p:nvPr/>
        </p:nvSpPr>
        <p:spPr bwMode="white">
          <a:xfrm>
            <a:off x="1424528" y="3429000"/>
            <a:ext cx="913983" cy="532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ABF016F-A55C-D319-A2A9-146CF448A0B8}"/>
              </a:ext>
            </a:extLst>
          </p:cNvPr>
          <p:cNvSpPr/>
          <p:nvPr/>
        </p:nvSpPr>
        <p:spPr bwMode="white">
          <a:xfrm>
            <a:off x="1653024" y="4161772"/>
            <a:ext cx="1818446" cy="238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12E7CCF-61F1-205F-6D16-A750E109A6E2}"/>
              </a:ext>
            </a:extLst>
          </p:cNvPr>
          <p:cNvSpPr/>
          <p:nvPr/>
        </p:nvSpPr>
        <p:spPr bwMode="white">
          <a:xfrm>
            <a:off x="1043702" y="4590953"/>
            <a:ext cx="3036074" cy="467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BEE85ED-CBE0-714E-87BA-188A61011FE6}"/>
              </a:ext>
            </a:extLst>
          </p:cNvPr>
          <p:cNvSpPr/>
          <p:nvPr/>
        </p:nvSpPr>
        <p:spPr bwMode="white">
          <a:xfrm>
            <a:off x="1053223" y="5239492"/>
            <a:ext cx="7131009" cy="257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3595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9" grpId="0" animBg="1"/>
      <p:bldP spid="10" grpId="0" animBg="1"/>
      <p:bldP spid="1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F5F77E2-7762-DFC6-81AD-9E1012568EC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4262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FD7D071-8650-D009-28AC-52B5B325BB26}"/>
              </a:ext>
            </a:extLst>
          </p:cNvPr>
          <p:cNvSpPr/>
          <p:nvPr/>
        </p:nvSpPr>
        <p:spPr bwMode="white">
          <a:xfrm>
            <a:off x="1300760" y="2255219"/>
            <a:ext cx="2684826" cy="467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4A450B4-93B5-A17F-915F-6020DFF98DCE}"/>
              </a:ext>
            </a:extLst>
          </p:cNvPr>
          <p:cNvSpPr/>
          <p:nvPr/>
        </p:nvSpPr>
        <p:spPr bwMode="white">
          <a:xfrm>
            <a:off x="1100826" y="2901792"/>
            <a:ext cx="993700" cy="496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B3A5311-BBB0-FAF2-2022-57AF9526249C}"/>
              </a:ext>
            </a:extLst>
          </p:cNvPr>
          <p:cNvSpPr/>
          <p:nvPr/>
        </p:nvSpPr>
        <p:spPr bwMode="white">
          <a:xfrm>
            <a:off x="1100826" y="3600896"/>
            <a:ext cx="1989818" cy="238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AB333D7-E71B-B119-472B-ABA764A275D5}"/>
              </a:ext>
            </a:extLst>
          </p:cNvPr>
          <p:cNvSpPr/>
          <p:nvPr/>
        </p:nvSpPr>
        <p:spPr bwMode="white">
          <a:xfrm>
            <a:off x="1053223" y="4001735"/>
            <a:ext cx="4106673" cy="238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7752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DC22B88-39B9-D278-231C-50745967517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7742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E50E840-90C3-51D3-5EC2-04FDC5E3FD16}"/>
              </a:ext>
            </a:extLst>
          </p:cNvPr>
          <p:cNvSpPr/>
          <p:nvPr/>
        </p:nvSpPr>
        <p:spPr bwMode="white">
          <a:xfrm>
            <a:off x="1043702" y="1881699"/>
            <a:ext cx="2532495" cy="238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8DAE283-B416-AD4C-C381-0C6FEEE6664F}"/>
              </a:ext>
            </a:extLst>
          </p:cNvPr>
          <p:cNvSpPr/>
          <p:nvPr/>
        </p:nvSpPr>
        <p:spPr bwMode="white">
          <a:xfrm>
            <a:off x="1053223" y="2310595"/>
            <a:ext cx="4322697" cy="590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7C4E9AE-4DD4-3278-E9D5-FB7F0D57495E}"/>
              </a:ext>
            </a:extLst>
          </p:cNvPr>
          <p:cNvSpPr/>
          <p:nvPr/>
        </p:nvSpPr>
        <p:spPr bwMode="white">
          <a:xfrm>
            <a:off x="1053222" y="2996832"/>
            <a:ext cx="4466713" cy="457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35B327B-896D-E058-8F4F-59DA1CED0F45}"/>
              </a:ext>
            </a:extLst>
          </p:cNvPr>
          <p:cNvSpPr/>
          <p:nvPr/>
        </p:nvSpPr>
        <p:spPr bwMode="white">
          <a:xfrm>
            <a:off x="1053223" y="3673538"/>
            <a:ext cx="4466712" cy="543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365A4295-3758-A4AF-C9D4-4AFA5B8AEBB2}"/>
              </a:ext>
            </a:extLst>
          </p:cNvPr>
          <p:cNvSpPr/>
          <p:nvPr/>
        </p:nvSpPr>
        <p:spPr bwMode="white">
          <a:xfrm>
            <a:off x="1053222" y="4321650"/>
            <a:ext cx="7347033" cy="257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3754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10" grpId="0" animBg="1"/>
      <p:bldP spid="1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83D8116-16C9-FBA4-2245-CA278D774C4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08720"/>
            <a:ext cx="11520000" cy="48101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D72BC7C-4595-8871-B33F-45C034EF8833}"/>
              </a:ext>
            </a:extLst>
          </p:cNvPr>
          <p:cNvSpPr/>
          <p:nvPr/>
        </p:nvSpPr>
        <p:spPr bwMode="white">
          <a:xfrm>
            <a:off x="1534896" y="3581736"/>
            <a:ext cx="2029174" cy="622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4B06956-C27A-A1ED-0714-ACEB2E66AFD9}"/>
              </a:ext>
            </a:extLst>
          </p:cNvPr>
          <p:cNvSpPr/>
          <p:nvPr/>
        </p:nvSpPr>
        <p:spPr bwMode="white">
          <a:xfrm>
            <a:off x="10677352" y="3581736"/>
            <a:ext cx="1271464" cy="13430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8D97C8D-1FDC-EC0D-5CD0-D57A0B7DB33B}"/>
              </a:ext>
            </a:extLst>
          </p:cNvPr>
          <p:cNvSpPr/>
          <p:nvPr/>
        </p:nvSpPr>
        <p:spPr bwMode="white">
          <a:xfrm>
            <a:off x="1355276" y="4366301"/>
            <a:ext cx="1009190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A4FDA3D-54E1-F396-284E-A004269A4674}"/>
              </a:ext>
            </a:extLst>
          </p:cNvPr>
          <p:cNvSpPr/>
          <p:nvPr/>
        </p:nvSpPr>
        <p:spPr bwMode="white">
          <a:xfrm>
            <a:off x="1355276" y="5023528"/>
            <a:ext cx="1094876" cy="238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0306FAD-CBA7-4724-5D68-1946AB90CF43}"/>
              </a:ext>
            </a:extLst>
          </p:cNvPr>
          <p:cNvSpPr/>
          <p:nvPr/>
        </p:nvSpPr>
        <p:spPr bwMode="white">
          <a:xfrm>
            <a:off x="1317194" y="5423579"/>
            <a:ext cx="2246876" cy="247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9261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0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D232F89-A879-08BD-B6EC-87DB3B02254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980728"/>
            <a:ext cx="11520000" cy="35520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DCA4950-EA57-3059-1131-53765EC09E05}"/>
              </a:ext>
            </a:extLst>
          </p:cNvPr>
          <p:cNvSpPr/>
          <p:nvPr/>
        </p:nvSpPr>
        <p:spPr bwMode="white">
          <a:xfrm>
            <a:off x="6222746" y="1599715"/>
            <a:ext cx="209454" cy="219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B5C4CDB-BAA0-C145-CE45-BA511FD7D3C3}"/>
              </a:ext>
            </a:extLst>
          </p:cNvPr>
          <p:cNvSpPr/>
          <p:nvPr/>
        </p:nvSpPr>
        <p:spPr bwMode="white">
          <a:xfrm>
            <a:off x="2985722" y="1742558"/>
            <a:ext cx="352264" cy="219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A334B2E-13B2-1523-8FB0-3149EF0E9ADB}"/>
              </a:ext>
            </a:extLst>
          </p:cNvPr>
          <p:cNvSpPr/>
          <p:nvPr/>
        </p:nvSpPr>
        <p:spPr bwMode="white">
          <a:xfrm>
            <a:off x="4385259" y="1742558"/>
            <a:ext cx="218975" cy="219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486858E-3118-EBCF-63B7-9A8F8CF68DE2}"/>
              </a:ext>
            </a:extLst>
          </p:cNvPr>
          <p:cNvSpPr/>
          <p:nvPr/>
        </p:nvSpPr>
        <p:spPr bwMode="white">
          <a:xfrm>
            <a:off x="7488994" y="1742558"/>
            <a:ext cx="771173" cy="2285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9F31D7F-FDA1-7DDC-FC8E-ADEE7CCC3D5C}"/>
              </a:ext>
            </a:extLst>
          </p:cNvPr>
          <p:cNvSpPr/>
          <p:nvPr/>
        </p:nvSpPr>
        <p:spPr bwMode="white">
          <a:xfrm>
            <a:off x="3833060" y="2504389"/>
            <a:ext cx="352264" cy="219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6A34CBE-E443-E60B-0BE1-73B1AB638322}"/>
              </a:ext>
            </a:extLst>
          </p:cNvPr>
          <p:cNvSpPr/>
          <p:nvPr/>
        </p:nvSpPr>
        <p:spPr bwMode="white">
          <a:xfrm>
            <a:off x="5365887" y="2504389"/>
            <a:ext cx="352264" cy="219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9E4749C-9A11-F53A-4410-4EB612A3C1DF}"/>
              </a:ext>
            </a:extLst>
          </p:cNvPr>
          <p:cNvSpPr/>
          <p:nvPr/>
        </p:nvSpPr>
        <p:spPr bwMode="white">
          <a:xfrm>
            <a:off x="3346221" y="3113853"/>
            <a:ext cx="380826" cy="611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F79B094-6329-2784-7CBC-EF9998734509}"/>
              </a:ext>
            </a:extLst>
          </p:cNvPr>
          <p:cNvSpPr/>
          <p:nvPr/>
        </p:nvSpPr>
        <p:spPr bwMode="white">
          <a:xfrm>
            <a:off x="6171068" y="3113853"/>
            <a:ext cx="458643" cy="609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EF70CB72-29E2-84EF-7E72-12B6FABA4371}"/>
              </a:ext>
            </a:extLst>
          </p:cNvPr>
          <p:cNvSpPr/>
          <p:nvPr/>
        </p:nvSpPr>
        <p:spPr bwMode="white">
          <a:xfrm>
            <a:off x="6422680" y="4018527"/>
            <a:ext cx="590280" cy="219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E80D0FA0-1331-25E4-A196-88BA52DE6DBD}"/>
              </a:ext>
            </a:extLst>
          </p:cNvPr>
          <p:cNvSpPr/>
          <p:nvPr/>
        </p:nvSpPr>
        <p:spPr bwMode="white">
          <a:xfrm>
            <a:off x="8812366" y="4018527"/>
            <a:ext cx="199933" cy="219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6656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4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AB29C72-B2F7-E449-6262-35F6878FD1B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7197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DB8AAFE-93E7-85DE-F703-C461E1849984}"/>
              </a:ext>
            </a:extLst>
          </p:cNvPr>
          <p:cNvSpPr/>
          <p:nvPr/>
        </p:nvSpPr>
        <p:spPr bwMode="white">
          <a:xfrm>
            <a:off x="2795504" y="3170020"/>
            <a:ext cx="180892" cy="152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EA5685F-CF8A-0D9A-6251-B2307DE64653}"/>
              </a:ext>
            </a:extLst>
          </p:cNvPr>
          <p:cNvSpPr/>
          <p:nvPr/>
        </p:nvSpPr>
        <p:spPr bwMode="white">
          <a:xfrm>
            <a:off x="4033190" y="3170020"/>
            <a:ext cx="199933" cy="152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E1FD831-CC04-A504-9541-4350C7EF2226}"/>
              </a:ext>
            </a:extLst>
          </p:cNvPr>
          <p:cNvSpPr/>
          <p:nvPr/>
        </p:nvSpPr>
        <p:spPr bwMode="white">
          <a:xfrm>
            <a:off x="5289917" y="3112793"/>
            <a:ext cx="209454" cy="209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E3BCE0F-D71F-1FBE-E27E-EF39C7E176F0}"/>
              </a:ext>
            </a:extLst>
          </p:cNvPr>
          <p:cNvSpPr/>
          <p:nvPr/>
        </p:nvSpPr>
        <p:spPr bwMode="white">
          <a:xfrm>
            <a:off x="10811900" y="3704143"/>
            <a:ext cx="342742" cy="2193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A078973-0D08-60A2-3A83-F424D511B050}"/>
              </a:ext>
            </a:extLst>
          </p:cNvPr>
          <p:cNvSpPr/>
          <p:nvPr/>
        </p:nvSpPr>
        <p:spPr bwMode="white">
          <a:xfrm>
            <a:off x="5051900" y="4305030"/>
            <a:ext cx="466512" cy="2193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DB8AAFE-93E7-85DE-F703-C461E1849984}"/>
              </a:ext>
            </a:extLst>
          </p:cNvPr>
          <p:cNvSpPr/>
          <p:nvPr/>
        </p:nvSpPr>
        <p:spPr bwMode="white">
          <a:xfrm>
            <a:off x="1919536" y="1700808"/>
            <a:ext cx="360040" cy="28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DB8AAFE-93E7-85DE-F703-C461E1849984}"/>
              </a:ext>
            </a:extLst>
          </p:cNvPr>
          <p:cNvSpPr/>
          <p:nvPr/>
        </p:nvSpPr>
        <p:spPr bwMode="white">
          <a:xfrm>
            <a:off x="4033190" y="1688832"/>
            <a:ext cx="360040" cy="28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DB8AAFE-93E7-85DE-F703-C461E1849984}"/>
              </a:ext>
            </a:extLst>
          </p:cNvPr>
          <p:cNvSpPr/>
          <p:nvPr/>
        </p:nvSpPr>
        <p:spPr bwMode="white">
          <a:xfrm>
            <a:off x="6146844" y="1700808"/>
            <a:ext cx="309196" cy="276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DB8AAFE-93E7-85DE-F703-C461E1849984}"/>
              </a:ext>
            </a:extLst>
          </p:cNvPr>
          <p:cNvSpPr/>
          <p:nvPr/>
        </p:nvSpPr>
        <p:spPr bwMode="white">
          <a:xfrm>
            <a:off x="8760296" y="1709442"/>
            <a:ext cx="309196" cy="276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0131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BB6C33B-249B-B395-312F-EC6805AF795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7868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A87DCCA-9E0D-E93C-74EA-A2AA3641A650}"/>
              </a:ext>
            </a:extLst>
          </p:cNvPr>
          <p:cNvSpPr/>
          <p:nvPr/>
        </p:nvSpPr>
        <p:spPr bwMode="white">
          <a:xfrm>
            <a:off x="2652694" y="1481863"/>
            <a:ext cx="199933" cy="209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C7F222D-1168-8FE6-A19C-A7BE41C07DA9}"/>
              </a:ext>
            </a:extLst>
          </p:cNvPr>
          <p:cNvSpPr/>
          <p:nvPr/>
        </p:nvSpPr>
        <p:spPr bwMode="white">
          <a:xfrm>
            <a:off x="3262016" y="1481863"/>
            <a:ext cx="199933" cy="209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26F0816-E391-0A57-AD8D-009EE4DB2773}"/>
              </a:ext>
            </a:extLst>
          </p:cNvPr>
          <p:cNvSpPr/>
          <p:nvPr/>
        </p:nvSpPr>
        <p:spPr bwMode="white">
          <a:xfrm>
            <a:off x="1319801" y="1930184"/>
            <a:ext cx="218975" cy="209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2033599-2227-9EB9-CC0E-7A7E6F73F6A7}"/>
              </a:ext>
            </a:extLst>
          </p:cNvPr>
          <p:cNvSpPr/>
          <p:nvPr/>
        </p:nvSpPr>
        <p:spPr bwMode="white">
          <a:xfrm>
            <a:off x="1891041" y="1930184"/>
            <a:ext cx="209454" cy="219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30C51DE-BB9B-5901-C5CA-C3935F771AB9}"/>
              </a:ext>
            </a:extLst>
          </p:cNvPr>
          <p:cNvSpPr/>
          <p:nvPr/>
        </p:nvSpPr>
        <p:spPr bwMode="white">
          <a:xfrm>
            <a:off x="7670082" y="2368966"/>
            <a:ext cx="298126" cy="555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ED57D16-32A1-B2A6-2143-71FB4313D682}"/>
              </a:ext>
            </a:extLst>
          </p:cNvPr>
          <p:cNvSpPr/>
          <p:nvPr/>
        </p:nvSpPr>
        <p:spPr bwMode="white">
          <a:xfrm>
            <a:off x="2818952" y="3136516"/>
            <a:ext cx="390347" cy="584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FEF64D2-6F2F-DA2B-E9BF-6AC179C37947}"/>
              </a:ext>
            </a:extLst>
          </p:cNvPr>
          <p:cNvSpPr/>
          <p:nvPr/>
        </p:nvSpPr>
        <p:spPr bwMode="white">
          <a:xfrm>
            <a:off x="9402842" y="3895164"/>
            <a:ext cx="466512" cy="219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321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0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512F269-CF27-F3B3-B408-0546248115D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80728"/>
            <a:ext cx="11520000" cy="33968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EF5D6B1-A360-2383-2109-A1C92C7296C7}"/>
              </a:ext>
            </a:extLst>
          </p:cNvPr>
          <p:cNvSpPr/>
          <p:nvPr/>
        </p:nvSpPr>
        <p:spPr bwMode="white">
          <a:xfrm>
            <a:off x="11304367" y="1629568"/>
            <a:ext cx="266578" cy="200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8F709A6-85CC-9944-C682-99AE1D492FFB}"/>
              </a:ext>
            </a:extLst>
          </p:cNvPr>
          <p:cNvSpPr/>
          <p:nvPr/>
        </p:nvSpPr>
        <p:spPr bwMode="white">
          <a:xfrm>
            <a:off x="11275805" y="2192532"/>
            <a:ext cx="295140" cy="276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65B3D49-86EE-CE99-6BED-63EB81948169}"/>
              </a:ext>
            </a:extLst>
          </p:cNvPr>
          <p:cNvSpPr/>
          <p:nvPr/>
        </p:nvSpPr>
        <p:spPr bwMode="white">
          <a:xfrm>
            <a:off x="11266285" y="2955873"/>
            <a:ext cx="304662" cy="276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ACB8AD6-521C-FDC0-DEE7-DD065F184D08}"/>
              </a:ext>
            </a:extLst>
          </p:cNvPr>
          <p:cNvSpPr/>
          <p:nvPr/>
        </p:nvSpPr>
        <p:spPr bwMode="white">
          <a:xfrm>
            <a:off x="11266285" y="4015010"/>
            <a:ext cx="304662" cy="276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DC2034F6-8B2B-EEA6-8420-DEDDE272CB8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4340256"/>
            <a:ext cx="11520000" cy="7338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7F9E6E8-FE07-2015-EDDE-C9278A61E95F}"/>
              </a:ext>
            </a:extLst>
          </p:cNvPr>
          <p:cNvSpPr/>
          <p:nvPr/>
        </p:nvSpPr>
        <p:spPr bwMode="white">
          <a:xfrm>
            <a:off x="11275266" y="4559470"/>
            <a:ext cx="257057" cy="209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7634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A38422C-C749-5F2B-9183-E37B0E87E39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836712"/>
            <a:ext cx="11520000" cy="48646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70CB81C-E87F-DA52-4354-F00AE3DBA474}"/>
              </a:ext>
            </a:extLst>
          </p:cNvPr>
          <p:cNvSpPr/>
          <p:nvPr/>
        </p:nvSpPr>
        <p:spPr bwMode="white">
          <a:xfrm>
            <a:off x="6696367" y="1628410"/>
            <a:ext cx="247537" cy="2193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C0A5635-1A79-A01E-5929-ECC961B0EAD3}"/>
              </a:ext>
            </a:extLst>
          </p:cNvPr>
          <p:cNvSpPr/>
          <p:nvPr/>
        </p:nvSpPr>
        <p:spPr bwMode="white">
          <a:xfrm>
            <a:off x="7086714" y="3011497"/>
            <a:ext cx="257057" cy="2098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661038D-2E05-8F4B-77B4-97C1B5053ED7}"/>
              </a:ext>
            </a:extLst>
          </p:cNvPr>
          <p:cNvSpPr/>
          <p:nvPr/>
        </p:nvSpPr>
        <p:spPr bwMode="white">
          <a:xfrm>
            <a:off x="2716731" y="4671202"/>
            <a:ext cx="247537" cy="2193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0419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87EB9EE-C4F8-5CCD-04A4-0312401E67F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5287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09AE7B5-0B33-881F-B6AF-464DDEEEE5F4}"/>
              </a:ext>
            </a:extLst>
          </p:cNvPr>
          <p:cNvSpPr/>
          <p:nvPr/>
        </p:nvSpPr>
        <p:spPr bwMode="white">
          <a:xfrm>
            <a:off x="6546644" y="1253075"/>
            <a:ext cx="238016" cy="2003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934953F-BB32-DFCF-BE86-BE251622EFDF}"/>
              </a:ext>
            </a:extLst>
          </p:cNvPr>
          <p:cNvSpPr/>
          <p:nvPr/>
        </p:nvSpPr>
        <p:spPr bwMode="white">
          <a:xfrm>
            <a:off x="10783338" y="2464981"/>
            <a:ext cx="266578" cy="209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330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C488D28-39A4-F18D-6915-3E299093F5B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946350"/>
            <a:ext cx="11520000" cy="24826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83D247A-17A6-F024-25EF-4132A3C5D1BA}"/>
              </a:ext>
            </a:extLst>
          </p:cNvPr>
          <p:cNvSpPr/>
          <p:nvPr/>
        </p:nvSpPr>
        <p:spPr bwMode="white">
          <a:xfrm>
            <a:off x="5265598" y="1988840"/>
            <a:ext cx="587303" cy="611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2595E8E-F6AF-2E11-25BE-DDAF0F67C98B}"/>
              </a:ext>
            </a:extLst>
          </p:cNvPr>
          <p:cNvSpPr/>
          <p:nvPr/>
        </p:nvSpPr>
        <p:spPr bwMode="white">
          <a:xfrm>
            <a:off x="2636408" y="2178126"/>
            <a:ext cx="485553" cy="219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B3FD037-7E2B-CEE7-751D-F5E47B859DA5}"/>
              </a:ext>
            </a:extLst>
          </p:cNvPr>
          <p:cNvSpPr/>
          <p:nvPr/>
        </p:nvSpPr>
        <p:spPr bwMode="white">
          <a:xfrm>
            <a:off x="7691879" y="2178126"/>
            <a:ext cx="199932" cy="210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F73C8B1-C5CF-606F-7B9C-B147A0D386DA}"/>
              </a:ext>
            </a:extLst>
          </p:cNvPr>
          <p:cNvSpPr/>
          <p:nvPr/>
        </p:nvSpPr>
        <p:spPr bwMode="white">
          <a:xfrm>
            <a:off x="10481433" y="2178126"/>
            <a:ext cx="199933" cy="219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BF0B0B3-5619-BBC4-EC05-1347F647420E}"/>
              </a:ext>
            </a:extLst>
          </p:cNvPr>
          <p:cNvSpPr/>
          <p:nvPr/>
        </p:nvSpPr>
        <p:spPr bwMode="white">
          <a:xfrm>
            <a:off x="5288821" y="2789240"/>
            <a:ext cx="493584" cy="639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011ED48-B47C-9F92-97E0-F28F70296929}"/>
              </a:ext>
            </a:extLst>
          </p:cNvPr>
          <p:cNvSpPr/>
          <p:nvPr/>
        </p:nvSpPr>
        <p:spPr bwMode="white">
          <a:xfrm>
            <a:off x="7681638" y="2773111"/>
            <a:ext cx="420345" cy="639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867E431-A0AD-107C-81F2-8894FE7FD116}"/>
              </a:ext>
            </a:extLst>
          </p:cNvPr>
          <p:cNvSpPr/>
          <p:nvPr/>
        </p:nvSpPr>
        <p:spPr bwMode="white">
          <a:xfrm>
            <a:off x="2512640" y="2942018"/>
            <a:ext cx="333223" cy="219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815B9FB-BC60-6FCE-E59C-6D5252CFC26A}"/>
              </a:ext>
            </a:extLst>
          </p:cNvPr>
          <p:cNvSpPr/>
          <p:nvPr/>
        </p:nvSpPr>
        <p:spPr bwMode="white">
          <a:xfrm>
            <a:off x="10643284" y="2942018"/>
            <a:ext cx="323702" cy="219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7863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00814CB-A467-0708-25A8-2A7F299573D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2710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9BD6888-98B4-8B63-7B04-A2D2FE3BCE06}"/>
              </a:ext>
            </a:extLst>
          </p:cNvPr>
          <p:cNvSpPr/>
          <p:nvPr/>
        </p:nvSpPr>
        <p:spPr bwMode="white">
          <a:xfrm>
            <a:off x="1055440" y="2244662"/>
            <a:ext cx="2006642" cy="467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CC9D098-07BE-16E6-974B-E7B43DA59F55}"/>
              </a:ext>
            </a:extLst>
          </p:cNvPr>
          <p:cNvSpPr/>
          <p:nvPr/>
        </p:nvSpPr>
        <p:spPr bwMode="white">
          <a:xfrm>
            <a:off x="4655840" y="2207551"/>
            <a:ext cx="1364851" cy="6082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D3488C2-6F75-4A1F-8DCC-13026E70C1E4}"/>
              </a:ext>
            </a:extLst>
          </p:cNvPr>
          <p:cNvSpPr/>
          <p:nvPr/>
        </p:nvSpPr>
        <p:spPr bwMode="white">
          <a:xfrm>
            <a:off x="7824192" y="2244662"/>
            <a:ext cx="1826187" cy="467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1EDE88F-04FF-B402-48D4-DACD1EAF6F27}"/>
              </a:ext>
            </a:extLst>
          </p:cNvPr>
          <p:cNvSpPr/>
          <p:nvPr/>
        </p:nvSpPr>
        <p:spPr bwMode="white">
          <a:xfrm>
            <a:off x="1055440" y="2940835"/>
            <a:ext cx="1016493" cy="457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E4859B5F-45FF-69D0-400E-AFF137BE0A78}"/>
              </a:ext>
            </a:extLst>
          </p:cNvPr>
          <p:cNvSpPr/>
          <p:nvPr/>
        </p:nvSpPr>
        <p:spPr bwMode="white">
          <a:xfrm>
            <a:off x="7936661" y="2917574"/>
            <a:ext cx="1190245" cy="497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6C383547-5A82-209B-A313-D1AB70B72C31}"/>
              </a:ext>
            </a:extLst>
          </p:cNvPr>
          <p:cNvSpPr/>
          <p:nvPr/>
        </p:nvSpPr>
        <p:spPr bwMode="white">
          <a:xfrm>
            <a:off x="4655840" y="2931299"/>
            <a:ext cx="472225" cy="457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873742EB-5423-87FB-0D54-287FEC6C4088}"/>
              </a:ext>
            </a:extLst>
          </p:cNvPr>
          <p:cNvSpPr/>
          <p:nvPr/>
        </p:nvSpPr>
        <p:spPr bwMode="white">
          <a:xfrm>
            <a:off x="7936661" y="3760984"/>
            <a:ext cx="504595" cy="190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8284DF68-8886-4BBA-AB72-DD232695AC2D}"/>
              </a:ext>
            </a:extLst>
          </p:cNvPr>
          <p:cNvSpPr/>
          <p:nvPr/>
        </p:nvSpPr>
        <p:spPr bwMode="white">
          <a:xfrm>
            <a:off x="1055440" y="3627471"/>
            <a:ext cx="549980" cy="457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2857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12" grpId="0" animBg="1"/>
      <p:bldP spid="14" grpId="0" animBg="1"/>
      <p:bldP spid="15" grpId="0" animBg="1"/>
      <p:bldP spid="18" grpId="0" animBg="1"/>
      <p:bldP spid="1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2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63</cp:revision>
  <dcterms:created xsi:type="dcterms:W3CDTF">2015-09-16T06:44:00Z</dcterms:created>
  <dcterms:modified xsi:type="dcterms:W3CDTF">2023-08-25T02:33:27Z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