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B735D5-D951-55F0-A164-611F4923AF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564904"/>
            <a:ext cx="11520000" cy="2348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67D186-A10C-E0F8-1D6F-E8790E8F63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520000" cy="2222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370428-17E3-D37F-63BE-5D1C731AA909}"/>
              </a:ext>
            </a:extLst>
          </p:cNvPr>
          <p:cNvSpPr/>
          <p:nvPr/>
        </p:nvSpPr>
        <p:spPr bwMode="white">
          <a:xfrm>
            <a:off x="916787" y="1997120"/>
            <a:ext cx="1437620" cy="46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57F8A6-E9F6-ABB7-2575-492EC901B12D}"/>
              </a:ext>
            </a:extLst>
          </p:cNvPr>
          <p:cNvSpPr/>
          <p:nvPr/>
        </p:nvSpPr>
        <p:spPr bwMode="white">
          <a:xfrm>
            <a:off x="4448951" y="1997120"/>
            <a:ext cx="1009191" cy="46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D72024-82BA-415A-5BEE-348DA4587D0F}"/>
              </a:ext>
            </a:extLst>
          </p:cNvPr>
          <p:cNvSpPr/>
          <p:nvPr/>
        </p:nvSpPr>
        <p:spPr bwMode="white">
          <a:xfrm>
            <a:off x="8139936" y="1902803"/>
            <a:ext cx="977172" cy="576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C81C0F-26F9-5477-E629-D7A128CE11F8}"/>
              </a:ext>
            </a:extLst>
          </p:cNvPr>
          <p:cNvSpPr/>
          <p:nvPr/>
        </p:nvSpPr>
        <p:spPr bwMode="white">
          <a:xfrm>
            <a:off x="959411" y="2645976"/>
            <a:ext cx="630042" cy="553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7B78F47-DCEB-F4E0-5242-7F42CEAB4B1B}"/>
              </a:ext>
            </a:extLst>
          </p:cNvPr>
          <p:cNvSpPr/>
          <p:nvPr/>
        </p:nvSpPr>
        <p:spPr bwMode="white">
          <a:xfrm>
            <a:off x="4470256" y="2704000"/>
            <a:ext cx="593032" cy="57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CA25689-6C70-A0FE-59C1-1CE3FC38D1D5}"/>
              </a:ext>
            </a:extLst>
          </p:cNvPr>
          <p:cNvSpPr/>
          <p:nvPr/>
        </p:nvSpPr>
        <p:spPr bwMode="white">
          <a:xfrm>
            <a:off x="8231640" y="2713728"/>
            <a:ext cx="488586" cy="48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46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D4E39F-FEAB-3EB5-178F-E70515EF00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520000" cy="2713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375221-F3E0-6DFB-CC36-06F1D7ECC1EB}"/>
              </a:ext>
            </a:extLst>
          </p:cNvPr>
          <p:cNvSpPr/>
          <p:nvPr/>
        </p:nvSpPr>
        <p:spPr bwMode="white">
          <a:xfrm>
            <a:off x="1293456" y="2285592"/>
            <a:ext cx="16816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0A01BE-20BC-A9F4-D6A8-06E7E71E34FB}"/>
              </a:ext>
            </a:extLst>
          </p:cNvPr>
          <p:cNvSpPr/>
          <p:nvPr/>
        </p:nvSpPr>
        <p:spPr bwMode="white">
          <a:xfrm>
            <a:off x="4701853" y="2322694"/>
            <a:ext cx="1161520" cy="46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2E1DDB-DF76-9063-E72D-39714543B950}"/>
              </a:ext>
            </a:extLst>
          </p:cNvPr>
          <p:cNvSpPr/>
          <p:nvPr/>
        </p:nvSpPr>
        <p:spPr bwMode="white">
          <a:xfrm>
            <a:off x="8015043" y="2322694"/>
            <a:ext cx="1761322" cy="46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C8DBE91-6DBC-966E-7E6A-E28ACD0424B0}"/>
              </a:ext>
            </a:extLst>
          </p:cNvPr>
          <p:cNvSpPr/>
          <p:nvPr/>
        </p:nvSpPr>
        <p:spPr bwMode="white">
          <a:xfrm>
            <a:off x="1655241" y="3039235"/>
            <a:ext cx="815759" cy="46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FD8974-C342-1F70-F9B9-10C76FF1123A}"/>
              </a:ext>
            </a:extLst>
          </p:cNvPr>
          <p:cNvSpPr/>
          <p:nvPr/>
        </p:nvSpPr>
        <p:spPr bwMode="white">
          <a:xfrm>
            <a:off x="5301654" y="3172989"/>
            <a:ext cx="571239" cy="19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9AE487F-8A07-04B7-83C7-EE58759B68E2}"/>
              </a:ext>
            </a:extLst>
          </p:cNvPr>
          <p:cNvSpPr/>
          <p:nvPr/>
        </p:nvSpPr>
        <p:spPr bwMode="white">
          <a:xfrm>
            <a:off x="8624365" y="3039235"/>
            <a:ext cx="831411" cy="46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32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34A5C-4E86-AC0F-378C-FCAF00C680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1874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1412776"/>
            <a:ext cx="2361905" cy="1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05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FA05E-846A-6890-96F4-6461CE196E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8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4B6379-E590-3714-D355-02C80AD5D1DB}"/>
              </a:ext>
            </a:extLst>
          </p:cNvPr>
          <p:cNvSpPr/>
          <p:nvPr/>
        </p:nvSpPr>
        <p:spPr bwMode="white">
          <a:xfrm>
            <a:off x="1814876" y="3414194"/>
            <a:ext cx="2542016" cy="466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8984F9-2B8E-04E3-31DB-4FB7282E4A7D}"/>
              </a:ext>
            </a:extLst>
          </p:cNvPr>
          <p:cNvSpPr/>
          <p:nvPr/>
        </p:nvSpPr>
        <p:spPr bwMode="white">
          <a:xfrm>
            <a:off x="1624462" y="4137977"/>
            <a:ext cx="1104396" cy="45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D046DB-38EE-DF23-F875-7F9AA1050759}"/>
              </a:ext>
            </a:extLst>
          </p:cNvPr>
          <p:cNvSpPr/>
          <p:nvPr/>
        </p:nvSpPr>
        <p:spPr bwMode="white">
          <a:xfrm>
            <a:off x="1624462" y="4823667"/>
            <a:ext cx="2246876" cy="24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A1620E-2645-C098-DFB6-80D4F7295586}"/>
              </a:ext>
            </a:extLst>
          </p:cNvPr>
          <p:cNvSpPr/>
          <p:nvPr/>
        </p:nvSpPr>
        <p:spPr bwMode="white">
          <a:xfrm>
            <a:off x="1586380" y="5280793"/>
            <a:ext cx="4077572" cy="39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3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4840C2-0FF2-BA9D-CE5B-6B5F17856C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58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EBF09A-5D88-33CF-F5F6-3CDB8BDD3DF0}"/>
              </a:ext>
            </a:extLst>
          </p:cNvPr>
          <p:cNvSpPr/>
          <p:nvPr/>
        </p:nvSpPr>
        <p:spPr bwMode="white">
          <a:xfrm>
            <a:off x="1291239" y="2569382"/>
            <a:ext cx="2941884" cy="46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0119AE-52F1-F319-F983-803D5B2C0D4B}"/>
              </a:ext>
            </a:extLst>
          </p:cNvPr>
          <p:cNvSpPr/>
          <p:nvPr/>
        </p:nvSpPr>
        <p:spPr bwMode="white">
          <a:xfrm>
            <a:off x="1091305" y="3294370"/>
            <a:ext cx="1361454" cy="45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BFC301-0820-1FDA-A958-4DA3B2E4573A}"/>
              </a:ext>
            </a:extLst>
          </p:cNvPr>
          <p:cNvSpPr/>
          <p:nvPr/>
        </p:nvSpPr>
        <p:spPr bwMode="white">
          <a:xfrm>
            <a:off x="1091305" y="3981202"/>
            <a:ext cx="2370644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347865-94C1-3513-924B-51A0DB40570D}"/>
              </a:ext>
            </a:extLst>
          </p:cNvPr>
          <p:cNvSpPr/>
          <p:nvPr/>
        </p:nvSpPr>
        <p:spPr bwMode="white">
          <a:xfrm>
            <a:off x="1053222" y="4429550"/>
            <a:ext cx="4538721" cy="42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439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DA5993-9C47-294E-9AAC-051F0EFAC2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11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C9B1EE-7703-A451-9BE5-D1EACC4976FE}"/>
              </a:ext>
            </a:extLst>
          </p:cNvPr>
          <p:cNvSpPr/>
          <p:nvPr/>
        </p:nvSpPr>
        <p:spPr bwMode="white">
          <a:xfrm>
            <a:off x="1281719" y="1749513"/>
            <a:ext cx="2665785" cy="46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CB7E85-27AA-3A1E-BBEA-812A1549FCCF}"/>
              </a:ext>
            </a:extLst>
          </p:cNvPr>
          <p:cNvSpPr/>
          <p:nvPr/>
        </p:nvSpPr>
        <p:spPr bwMode="white">
          <a:xfrm>
            <a:off x="1091305" y="2465395"/>
            <a:ext cx="1094876" cy="46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1D0E0E-8F88-10F0-FFA2-0FE174E06E06}"/>
              </a:ext>
            </a:extLst>
          </p:cNvPr>
          <p:cNvSpPr/>
          <p:nvPr/>
        </p:nvSpPr>
        <p:spPr bwMode="white">
          <a:xfrm>
            <a:off x="1091305" y="3171731"/>
            <a:ext cx="2237355" cy="23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5DBA9A-894D-D1A6-8477-DB1E0065BBF4}"/>
              </a:ext>
            </a:extLst>
          </p:cNvPr>
          <p:cNvSpPr/>
          <p:nvPr/>
        </p:nvSpPr>
        <p:spPr bwMode="white">
          <a:xfrm>
            <a:off x="1043702" y="3610806"/>
            <a:ext cx="3900170" cy="40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21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4F3B27-1862-6C8C-F393-FFAE874253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34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3EF4D7-2094-613F-A672-E54594C9384B}"/>
              </a:ext>
            </a:extLst>
          </p:cNvPr>
          <p:cNvSpPr/>
          <p:nvPr/>
        </p:nvSpPr>
        <p:spPr bwMode="white">
          <a:xfrm>
            <a:off x="1291239" y="2225694"/>
            <a:ext cx="2656264" cy="46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DCDCAF-025F-B867-2513-94B7E7BE2C65}"/>
              </a:ext>
            </a:extLst>
          </p:cNvPr>
          <p:cNvSpPr/>
          <p:nvPr/>
        </p:nvSpPr>
        <p:spPr bwMode="white">
          <a:xfrm>
            <a:off x="1091305" y="2940996"/>
            <a:ext cx="1104396" cy="46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AFAC6F-A611-707D-CE8F-923B08E95D7B}"/>
              </a:ext>
            </a:extLst>
          </p:cNvPr>
          <p:cNvSpPr/>
          <p:nvPr/>
        </p:nvSpPr>
        <p:spPr bwMode="white">
          <a:xfrm>
            <a:off x="1091305" y="3627687"/>
            <a:ext cx="2246876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3ADAB8-28CE-E113-3667-1EC0165955D7}"/>
              </a:ext>
            </a:extLst>
          </p:cNvPr>
          <p:cNvSpPr/>
          <p:nvPr/>
        </p:nvSpPr>
        <p:spPr bwMode="white">
          <a:xfrm>
            <a:off x="1043702" y="4066406"/>
            <a:ext cx="3151338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6AA716-8C24-8B95-9AA6-6D45B221D54B}"/>
              </a:ext>
            </a:extLst>
          </p:cNvPr>
          <p:cNvSpPr/>
          <p:nvPr/>
        </p:nvSpPr>
        <p:spPr bwMode="white">
          <a:xfrm>
            <a:off x="1053222" y="4505124"/>
            <a:ext cx="6266913" cy="305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31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242360-3418-6DD3-4CF7-343E320723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10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B64166-6A91-AC18-D68B-758B9EDE7A43}"/>
              </a:ext>
            </a:extLst>
          </p:cNvPr>
          <p:cNvSpPr/>
          <p:nvPr/>
        </p:nvSpPr>
        <p:spPr bwMode="white">
          <a:xfrm>
            <a:off x="1215074" y="2206748"/>
            <a:ext cx="2780033" cy="45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3687CE-15FD-BF52-80D1-C7B2D50FAF90}"/>
              </a:ext>
            </a:extLst>
          </p:cNvPr>
          <p:cNvSpPr/>
          <p:nvPr/>
        </p:nvSpPr>
        <p:spPr bwMode="white">
          <a:xfrm>
            <a:off x="1015140" y="2912582"/>
            <a:ext cx="1840500" cy="51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8CB947-F816-2C7B-0824-E9EA6D479E57}"/>
              </a:ext>
            </a:extLst>
          </p:cNvPr>
          <p:cNvSpPr/>
          <p:nvPr/>
        </p:nvSpPr>
        <p:spPr bwMode="white">
          <a:xfrm>
            <a:off x="1015140" y="3599341"/>
            <a:ext cx="2246876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28A068-CCA2-3983-A1DD-0A4AFBC44DD4}"/>
              </a:ext>
            </a:extLst>
          </p:cNvPr>
          <p:cNvSpPr/>
          <p:nvPr/>
        </p:nvSpPr>
        <p:spPr bwMode="white">
          <a:xfrm>
            <a:off x="977057" y="4038104"/>
            <a:ext cx="4614887" cy="32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75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023DC4-79AE-7BED-9288-EE1182F2B4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6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EEC0D7-CB5E-7D2B-E85C-B1CD0FDA043C}"/>
              </a:ext>
            </a:extLst>
          </p:cNvPr>
          <p:cNvSpPr/>
          <p:nvPr/>
        </p:nvSpPr>
        <p:spPr bwMode="white">
          <a:xfrm>
            <a:off x="1319801" y="2263749"/>
            <a:ext cx="3237024" cy="46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CF7CD7-8AC0-A738-2191-AE438011314D}"/>
              </a:ext>
            </a:extLst>
          </p:cNvPr>
          <p:cNvSpPr/>
          <p:nvPr/>
        </p:nvSpPr>
        <p:spPr bwMode="white">
          <a:xfrm>
            <a:off x="1091305" y="2931319"/>
            <a:ext cx="1219245" cy="51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D98A7E-4D2F-4D50-4EA2-D2831E6D1076}"/>
              </a:ext>
            </a:extLst>
          </p:cNvPr>
          <p:cNvSpPr/>
          <p:nvPr/>
        </p:nvSpPr>
        <p:spPr bwMode="white">
          <a:xfrm>
            <a:off x="1091305" y="3665644"/>
            <a:ext cx="1999338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B3E793-421E-F15D-AB05-1F88D51033F8}"/>
              </a:ext>
            </a:extLst>
          </p:cNvPr>
          <p:cNvSpPr/>
          <p:nvPr/>
        </p:nvSpPr>
        <p:spPr bwMode="white">
          <a:xfrm>
            <a:off x="1053222" y="4132943"/>
            <a:ext cx="5618841" cy="45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48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814F6-8EE4-7402-9FD6-DCF4CC57D6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4738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B2533A-A81A-1A74-BAAC-B8F6419FC6D2}"/>
              </a:ext>
            </a:extLst>
          </p:cNvPr>
          <p:cNvSpPr/>
          <p:nvPr/>
        </p:nvSpPr>
        <p:spPr bwMode="white">
          <a:xfrm>
            <a:off x="1574252" y="3464071"/>
            <a:ext cx="1361454" cy="45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0AF807-7C5C-C499-119B-12B6567E31F4}"/>
              </a:ext>
            </a:extLst>
          </p:cNvPr>
          <p:cNvSpPr/>
          <p:nvPr/>
        </p:nvSpPr>
        <p:spPr bwMode="white">
          <a:xfrm>
            <a:off x="10823928" y="3440472"/>
            <a:ext cx="1127448" cy="129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68F4DE-9FF9-460E-B6C2-68F38BB3C4AC}"/>
              </a:ext>
            </a:extLst>
          </p:cNvPr>
          <p:cNvSpPr/>
          <p:nvPr/>
        </p:nvSpPr>
        <p:spPr bwMode="white">
          <a:xfrm>
            <a:off x="1355276" y="4112443"/>
            <a:ext cx="1043716" cy="51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52F7A7-A61A-4687-74CC-D3FAD1D2EC3D}"/>
              </a:ext>
            </a:extLst>
          </p:cNvPr>
          <p:cNvSpPr/>
          <p:nvPr/>
        </p:nvSpPr>
        <p:spPr bwMode="white">
          <a:xfrm>
            <a:off x="1355276" y="4856166"/>
            <a:ext cx="1209123" cy="24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40828D-EDBA-4BAB-F666-5F1D42CEB1B8}"/>
              </a:ext>
            </a:extLst>
          </p:cNvPr>
          <p:cNvSpPr/>
          <p:nvPr/>
        </p:nvSpPr>
        <p:spPr bwMode="white">
          <a:xfrm>
            <a:off x="1317194" y="5294771"/>
            <a:ext cx="3770181" cy="24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403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8A3931-2E39-5895-E754-6E990E2C8A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908720"/>
            <a:ext cx="11520000" cy="4332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12C4CC-F1EA-AEB0-64A8-515DE1F644E5}"/>
              </a:ext>
            </a:extLst>
          </p:cNvPr>
          <p:cNvSpPr/>
          <p:nvPr/>
        </p:nvSpPr>
        <p:spPr bwMode="white">
          <a:xfrm>
            <a:off x="3290710" y="1493504"/>
            <a:ext cx="377397" cy="58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A1FC00-53F6-55B2-D06E-556193861978}"/>
              </a:ext>
            </a:extLst>
          </p:cNvPr>
          <p:cNvSpPr/>
          <p:nvPr/>
        </p:nvSpPr>
        <p:spPr bwMode="white">
          <a:xfrm>
            <a:off x="5594181" y="1708484"/>
            <a:ext cx="199933" cy="21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F9FCDC-1F2B-5258-00BC-D504A3F5F64A}"/>
              </a:ext>
            </a:extLst>
          </p:cNvPr>
          <p:cNvSpPr/>
          <p:nvPr/>
        </p:nvSpPr>
        <p:spPr bwMode="white">
          <a:xfrm>
            <a:off x="7850578" y="1708484"/>
            <a:ext cx="152331" cy="20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9B18FD-8DA9-B284-B095-4ADBB474B94C}"/>
              </a:ext>
            </a:extLst>
          </p:cNvPr>
          <p:cNvSpPr/>
          <p:nvPr/>
        </p:nvSpPr>
        <p:spPr bwMode="white">
          <a:xfrm>
            <a:off x="1947768" y="2498727"/>
            <a:ext cx="352264" cy="21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5B07BA1-D49B-8C28-BE98-15686817242D}"/>
              </a:ext>
            </a:extLst>
          </p:cNvPr>
          <p:cNvSpPr/>
          <p:nvPr/>
        </p:nvSpPr>
        <p:spPr bwMode="white">
          <a:xfrm>
            <a:off x="9602380" y="2498727"/>
            <a:ext cx="361785" cy="21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197CE7-F14B-218C-AAF8-E27417632832}"/>
              </a:ext>
            </a:extLst>
          </p:cNvPr>
          <p:cNvSpPr/>
          <p:nvPr/>
        </p:nvSpPr>
        <p:spPr bwMode="white">
          <a:xfrm>
            <a:off x="6060694" y="2357600"/>
            <a:ext cx="347346" cy="521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5B07BA1-D49B-8C28-BE98-15686817242D}"/>
              </a:ext>
            </a:extLst>
          </p:cNvPr>
          <p:cNvSpPr/>
          <p:nvPr/>
        </p:nvSpPr>
        <p:spPr bwMode="white">
          <a:xfrm>
            <a:off x="2375593" y="3941776"/>
            <a:ext cx="360040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5B07BA1-D49B-8C28-BE98-15686817242D}"/>
              </a:ext>
            </a:extLst>
          </p:cNvPr>
          <p:cNvSpPr/>
          <p:nvPr/>
        </p:nvSpPr>
        <p:spPr bwMode="white">
          <a:xfrm>
            <a:off x="5975992" y="3941776"/>
            <a:ext cx="28803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5B07BA1-D49B-8C28-BE98-15686817242D}"/>
              </a:ext>
            </a:extLst>
          </p:cNvPr>
          <p:cNvSpPr/>
          <p:nvPr/>
        </p:nvSpPr>
        <p:spPr bwMode="white">
          <a:xfrm>
            <a:off x="9576392" y="3941776"/>
            <a:ext cx="28803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5B07BA1-D49B-8C28-BE98-15686817242D}"/>
              </a:ext>
            </a:extLst>
          </p:cNvPr>
          <p:cNvSpPr/>
          <p:nvPr/>
        </p:nvSpPr>
        <p:spPr bwMode="white">
          <a:xfrm>
            <a:off x="2503051" y="4733864"/>
            <a:ext cx="28803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5B07BA1-D49B-8C28-BE98-15686817242D}"/>
              </a:ext>
            </a:extLst>
          </p:cNvPr>
          <p:cNvSpPr/>
          <p:nvPr/>
        </p:nvSpPr>
        <p:spPr bwMode="white">
          <a:xfrm>
            <a:off x="5903984" y="4733864"/>
            <a:ext cx="28803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5B07BA1-D49B-8C28-BE98-15686817242D}"/>
              </a:ext>
            </a:extLst>
          </p:cNvPr>
          <p:cNvSpPr/>
          <p:nvPr/>
        </p:nvSpPr>
        <p:spPr bwMode="white">
          <a:xfrm>
            <a:off x="9504384" y="4733864"/>
            <a:ext cx="28803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12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9D2869-F5EC-5B3A-B1BB-A5572242D5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53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4CC91E-9E0A-26FE-D664-C6DC3E273F43}"/>
              </a:ext>
            </a:extLst>
          </p:cNvPr>
          <p:cNvSpPr/>
          <p:nvPr/>
        </p:nvSpPr>
        <p:spPr bwMode="white">
          <a:xfrm>
            <a:off x="5270876" y="1195312"/>
            <a:ext cx="323702" cy="21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48E2B2-E1B1-FF1C-6538-916DD774B176}"/>
              </a:ext>
            </a:extLst>
          </p:cNvPr>
          <p:cNvSpPr/>
          <p:nvPr/>
        </p:nvSpPr>
        <p:spPr bwMode="white">
          <a:xfrm>
            <a:off x="7555834" y="1985989"/>
            <a:ext cx="352264" cy="21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3B0A8C-323D-84A3-3D49-355205A53346}"/>
              </a:ext>
            </a:extLst>
          </p:cNvPr>
          <p:cNvSpPr/>
          <p:nvPr/>
        </p:nvSpPr>
        <p:spPr bwMode="white">
          <a:xfrm>
            <a:off x="6888088" y="2633772"/>
            <a:ext cx="354583" cy="53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8090F6-4595-DB98-8A31-8722C86EA3E2}"/>
              </a:ext>
            </a:extLst>
          </p:cNvPr>
          <p:cNvSpPr/>
          <p:nvPr/>
        </p:nvSpPr>
        <p:spPr bwMode="white">
          <a:xfrm>
            <a:off x="8899389" y="2633772"/>
            <a:ext cx="437949" cy="53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AFFED7-DA80-65E3-30E3-0E1EB5E87F05}"/>
              </a:ext>
            </a:extLst>
          </p:cNvPr>
          <p:cNvSpPr/>
          <p:nvPr/>
        </p:nvSpPr>
        <p:spPr bwMode="white">
          <a:xfrm>
            <a:off x="9192344" y="3406531"/>
            <a:ext cx="441731" cy="57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C5D9B3-27E5-256E-F2CD-1E05071583D2}"/>
              </a:ext>
            </a:extLst>
          </p:cNvPr>
          <p:cNvSpPr/>
          <p:nvPr/>
        </p:nvSpPr>
        <p:spPr bwMode="white">
          <a:xfrm>
            <a:off x="3500033" y="4224650"/>
            <a:ext cx="199933" cy="21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587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F7CF54-FFD4-8E0E-0C76-AC5A71EBA4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67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EEF9A9-84E9-F4CE-CD06-AEA9C45504AA}"/>
              </a:ext>
            </a:extLst>
          </p:cNvPr>
          <p:cNvSpPr/>
          <p:nvPr/>
        </p:nvSpPr>
        <p:spPr bwMode="white">
          <a:xfrm>
            <a:off x="8374611" y="1100428"/>
            <a:ext cx="352264" cy="21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102246-2A42-B75A-2BF2-4ABE71DA6BA2}"/>
              </a:ext>
            </a:extLst>
          </p:cNvPr>
          <p:cNvSpPr/>
          <p:nvPr/>
        </p:nvSpPr>
        <p:spPr bwMode="white">
          <a:xfrm>
            <a:off x="10354909" y="1100428"/>
            <a:ext cx="352264" cy="21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83543C-735C-489C-DCC6-D1942DB841B1}"/>
              </a:ext>
            </a:extLst>
          </p:cNvPr>
          <p:cNvSpPr/>
          <p:nvPr/>
        </p:nvSpPr>
        <p:spPr bwMode="white">
          <a:xfrm>
            <a:off x="11049917" y="1892597"/>
            <a:ext cx="199933" cy="21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20DD9B-2FF2-5081-B152-2FBCD1804BD9}"/>
              </a:ext>
            </a:extLst>
          </p:cNvPr>
          <p:cNvSpPr/>
          <p:nvPr/>
        </p:nvSpPr>
        <p:spPr bwMode="white">
          <a:xfrm>
            <a:off x="3214413" y="2541603"/>
            <a:ext cx="218975" cy="209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F1D456-DB04-54AB-BEB9-DC505434D39C}"/>
              </a:ext>
            </a:extLst>
          </p:cNvPr>
          <p:cNvSpPr/>
          <p:nvPr/>
        </p:nvSpPr>
        <p:spPr bwMode="white">
          <a:xfrm>
            <a:off x="6384032" y="3018813"/>
            <a:ext cx="508658" cy="64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09264D-DF86-5F53-4FCC-3939D9111B87}"/>
              </a:ext>
            </a:extLst>
          </p:cNvPr>
          <p:cNvSpPr/>
          <p:nvPr/>
        </p:nvSpPr>
        <p:spPr bwMode="white">
          <a:xfrm>
            <a:off x="9912424" y="2998023"/>
            <a:ext cx="519769" cy="64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841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8491B1-B7AC-CE47-10E9-66A476E461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520000" cy="355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E0A890-2AD5-5EB0-2100-FD16EDD9E039}"/>
              </a:ext>
            </a:extLst>
          </p:cNvPr>
          <p:cNvSpPr/>
          <p:nvPr/>
        </p:nvSpPr>
        <p:spPr bwMode="white">
          <a:xfrm>
            <a:off x="11313888" y="1767795"/>
            <a:ext cx="257057" cy="20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2639BE-8777-F5E7-5AFA-F8DA843EE9AD}"/>
              </a:ext>
            </a:extLst>
          </p:cNvPr>
          <p:cNvSpPr/>
          <p:nvPr/>
        </p:nvSpPr>
        <p:spPr bwMode="white">
          <a:xfrm>
            <a:off x="11304367" y="2406581"/>
            <a:ext cx="266578" cy="20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99BCB6-61D4-4FF6-F9A0-2190437ED90B}"/>
              </a:ext>
            </a:extLst>
          </p:cNvPr>
          <p:cNvSpPr/>
          <p:nvPr/>
        </p:nvSpPr>
        <p:spPr bwMode="white">
          <a:xfrm>
            <a:off x="11266285" y="2997697"/>
            <a:ext cx="304662" cy="276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A23D97-D334-28C2-16A4-A09ADFAEF985}"/>
              </a:ext>
            </a:extLst>
          </p:cNvPr>
          <p:cNvSpPr/>
          <p:nvPr/>
        </p:nvSpPr>
        <p:spPr bwMode="white">
          <a:xfrm>
            <a:off x="11313888" y="3522074"/>
            <a:ext cx="257057" cy="20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490827-00D9-CD42-803B-7E90E59521E9}"/>
              </a:ext>
            </a:extLst>
          </p:cNvPr>
          <p:cNvSpPr/>
          <p:nvPr/>
        </p:nvSpPr>
        <p:spPr bwMode="white">
          <a:xfrm>
            <a:off x="11304367" y="4151326"/>
            <a:ext cx="266578" cy="20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55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E134E8-D06C-1184-D1FB-442E0283C8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90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4E65E9-564A-5549-18E7-B862EE05A844}"/>
              </a:ext>
            </a:extLst>
          </p:cNvPr>
          <p:cNvSpPr/>
          <p:nvPr/>
        </p:nvSpPr>
        <p:spPr bwMode="white">
          <a:xfrm>
            <a:off x="6346710" y="1766664"/>
            <a:ext cx="247537" cy="2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2E0660-917D-310A-40C4-A9C64E96FD36}"/>
              </a:ext>
            </a:extLst>
          </p:cNvPr>
          <p:cNvSpPr/>
          <p:nvPr/>
        </p:nvSpPr>
        <p:spPr bwMode="white">
          <a:xfrm>
            <a:off x="6489520" y="3223803"/>
            <a:ext cx="266578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F46F55-564C-6B28-6324-621622893AF9}"/>
              </a:ext>
            </a:extLst>
          </p:cNvPr>
          <p:cNvSpPr/>
          <p:nvPr/>
        </p:nvSpPr>
        <p:spPr bwMode="white">
          <a:xfrm>
            <a:off x="10335867" y="4671418"/>
            <a:ext cx="238015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79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14FA60-EED6-A798-AC28-F335895F14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7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4A2CCD-802A-CB4D-73D0-0AF80169001B}"/>
              </a:ext>
            </a:extLst>
          </p:cNvPr>
          <p:cNvSpPr/>
          <p:nvPr/>
        </p:nvSpPr>
        <p:spPr bwMode="white">
          <a:xfrm>
            <a:off x="8888727" y="1291116"/>
            <a:ext cx="247537" cy="20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A31C0D-CB62-53E5-2CDA-14F508F06E59}"/>
              </a:ext>
            </a:extLst>
          </p:cNvPr>
          <p:cNvSpPr/>
          <p:nvPr/>
        </p:nvSpPr>
        <p:spPr bwMode="white">
          <a:xfrm>
            <a:off x="5499371" y="2569401"/>
            <a:ext cx="257057" cy="20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65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3BFC94-C2FD-4858-6293-F92BA18778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62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76A605-9F96-EB8C-678B-21C08C02BC2A}"/>
              </a:ext>
            </a:extLst>
          </p:cNvPr>
          <p:cNvSpPr/>
          <p:nvPr/>
        </p:nvSpPr>
        <p:spPr bwMode="white">
          <a:xfrm>
            <a:off x="2605090" y="2083545"/>
            <a:ext cx="542677" cy="524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FE545E-8233-3CCC-7B73-93BE5F84113F}"/>
              </a:ext>
            </a:extLst>
          </p:cNvPr>
          <p:cNvSpPr/>
          <p:nvPr/>
        </p:nvSpPr>
        <p:spPr bwMode="white">
          <a:xfrm>
            <a:off x="7660527" y="2074000"/>
            <a:ext cx="437985" cy="64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0F08B1-2F74-1D4B-237F-3E81D33C92F3}"/>
              </a:ext>
            </a:extLst>
          </p:cNvPr>
          <p:cNvSpPr/>
          <p:nvPr/>
        </p:nvSpPr>
        <p:spPr bwMode="white">
          <a:xfrm>
            <a:off x="10199082" y="2074000"/>
            <a:ext cx="447471" cy="63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CD9242-2593-80BD-0479-194A63DC14C7}"/>
              </a:ext>
            </a:extLst>
          </p:cNvPr>
          <p:cNvSpPr/>
          <p:nvPr/>
        </p:nvSpPr>
        <p:spPr bwMode="white">
          <a:xfrm>
            <a:off x="5004297" y="2236261"/>
            <a:ext cx="323702" cy="21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37838C-5A44-1FDF-6F2C-52CC5AFFA1F1}"/>
              </a:ext>
            </a:extLst>
          </p:cNvPr>
          <p:cNvSpPr/>
          <p:nvPr/>
        </p:nvSpPr>
        <p:spPr bwMode="white">
          <a:xfrm>
            <a:off x="5220175" y="2861440"/>
            <a:ext cx="476032" cy="67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9C71E44-15C7-E7C7-580D-ED75175AD91C}"/>
              </a:ext>
            </a:extLst>
          </p:cNvPr>
          <p:cNvSpPr/>
          <p:nvPr/>
        </p:nvSpPr>
        <p:spPr bwMode="white">
          <a:xfrm>
            <a:off x="10646553" y="2894847"/>
            <a:ext cx="438908" cy="534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A7C54FA-97E0-1135-1AB5-B06D75486E49}"/>
              </a:ext>
            </a:extLst>
          </p:cNvPr>
          <p:cNvSpPr/>
          <p:nvPr/>
        </p:nvSpPr>
        <p:spPr bwMode="white">
          <a:xfrm>
            <a:off x="2528925" y="3047562"/>
            <a:ext cx="199933" cy="20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710EF09-B9BA-258E-A90F-244BAA296533}"/>
              </a:ext>
            </a:extLst>
          </p:cNvPr>
          <p:cNvSpPr/>
          <p:nvPr/>
        </p:nvSpPr>
        <p:spPr bwMode="white">
          <a:xfrm>
            <a:off x="8098512" y="3038018"/>
            <a:ext cx="199933" cy="21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73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835A28-604A-0D58-DAD6-FF9065AA52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59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258947-564A-B826-EE5C-76882E1E78E4}"/>
              </a:ext>
            </a:extLst>
          </p:cNvPr>
          <p:cNvSpPr/>
          <p:nvPr/>
        </p:nvSpPr>
        <p:spPr bwMode="white">
          <a:xfrm>
            <a:off x="4583832" y="2235277"/>
            <a:ext cx="1037530" cy="5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15198A-AA99-F419-84A1-E833A11F874C}"/>
              </a:ext>
            </a:extLst>
          </p:cNvPr>
          <p:cNvSpPr/>
          <p:nvPr/>
        </p:nvSpPr>
        <p:spPr bwMode="white">
          <a:xfrm>
            <a:off x="1091305" y="2310596"/>
            <a:ext cx="1361454" cy="4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D08575-2199-37AA-C505-376C4BA9680E}"/>
              </a:ext>
            </a:extLst>
          </p:cNvPr>
          <p:cNvSpPr/>
          <p:nvPr/>
        </p:nvSpPr>
        <p:spPr bwMode="white">
          <a:xfrm>
            <a:off x="8307967" y="2310596"/>
            <a:ext cx="1989818" cy="46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575037-D8FA-2638-CCEB-7797F19C5FE4}"/>
              </a:ext>
            </a:extLst>
          </p:cNvPr>
          <p:cNvSpPr/>
          <p:nvPr/>
        </p:nvSpPr>
        <p:spPr bwMode="white">
          <a:xfrm>
            <a:off x="1091305" y="3011089"/>
            <a:ext cx="571173" cy="60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75D2965-5DC8-37BF-8181-B05E5C31FCA8}"/>
              </a:ext>
            </a:extLst>
          </p:cNvPr>
          <p:cNvSpPr/>
          <p:nvPr/>
        </p:nvSpPr>
        <p:spPr bwMode="white">
          <a:xfrm>
            <a:off x="4581994" y="2982216"/>
            <a:ext cx="605482" cy="57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D1C1AD-36CC-C851-5D98-77E52674DEF7}"/>
              </a:ext>
            </a:extLst>
          </p:cNvPr>
          <p:cNvSpPr/>
          <p:nvPr/>
        </p:nvSpPr>
        <p:spPr bwMode="white">
          <a:xfrm>
            <a:off x="8307966" y="3034957"/>
            <a:ext cx="1751801" cy="46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CFA1D2A-9EB9-C6A6-6911-BF76E3CCCC9B}"/>
              </a:ext>
            </a:extLst>
          </p:cNvPr>
          <p:cNvSpPr/>
          <p:nvPr/>
        </p:nvSpPr>
        <p:spPr bwMode="white">
          <a:xfrm>
            <a:off x="8311772" y="3742254"/>
            <a:ext cx="592539" cy="47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004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64</cp:revision>
  <dcterms:created xsi:type="dcterms:W3CDTF">2015-09-16T06:44:00Z</dcterms:created>
  <dcterms:modified xsi:type="dcterms:W3CDTF">2023-08-25T02:11:51Z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