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8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CC73E-149E-A2F5-59A5-039E398B15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492896"/>
            <a:ext cx="11520000" cy="2172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FC8FC4-51CC-7AEE-DD6C-63F8067981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67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CE8AF7-78E3-FD81-9B59-FC59083D3B46}"/>
              </a:ext>
            </a:extLst>
          </p:cNvPr>
          <p:cNvSpPr/>
          <p:nvPr/>
        </p:nvSpPr>
        <p:spPr bwMode="white">
          <a:xfrm>
            <a:off x="5451768" y="3045250"/>
            <a:ext cx="1323371" cy="27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3BF0BD-6791-4ACC-2575-1E0AD56DFEEA}"/>
              </a:ext>
            </a:extLst>
          </p:cNvPr>
          <p:cNvSpPr/>
          <p:nvPr/>
        </p:nvSpPr>
        <p:spPr bwMode="white">
          <a:xfrm>
            <a:off x="7574876" y="3083387"/>
            <a:ext cx="714048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170F1B-7FFF-799F-2091-96F347BFFB54}"/>
              </a:ext>
            </a:extLst>
          </p:cNvPr>
          <p:cNvSpPr/>
          <p:nvPr/>
        </p:nvSpPr>
        <p:spPr bwMode="white">
          <a:xfrm>
            <a:off x="5442247" y="3703126"/>
            <a:ext cx="1332892" cy="27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CF0DD6-C3F9-81BD-9217-2955D2888D58}"/>
              </a:ext>
            </a:extLst>
          </p:cNvPr>
          <p:cNvSpPr/>
          <p:nvPr/>
        </p:nvSpPr>
        <p:spPr bwMode="white">
          <a:xfrm>
            <a:off x="7574876" y="3731730"/>
            <a:ext cx="714048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9A8B07-49BC-66C3-0B55-813878D6155E}"/>
              </a:ext>
            </a:extLst>
          </p:cNvPr>
          <p:cNvSpPr/>
          <p:nvPr/>
        </p:nvSpPr>
        <p:spPr bwMode="white">
          <a:xfrm>
            <a:off x="5442247" y="4361003"/>
            <a:ext cx="1332892" cy="266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9A18E6-F51F-79B1-DA1A-68B0BD372279}"/>
              </a:ext>
            </a:extLst>
          </p:cNvPr>
          <p:cNvSpPr/>
          <p:nvPr/>
        </p:nvSpPr>
        <p:spPr bwMode="white">
          <a:xfrm>
            <a:off x="7574876" y="4389606"/>
            <a:ext cx="714048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E14174-EBB6-587D-04C3-DBE4751D7885}"/>
              </a:ext>
            </a:extLst>
          </p:cNvPr>
          <p:cNvSpPr/>
          <p:nvPr/>
        </p:nvSpPr>
        <p:spPr bwMode="white">
          <a:xfrm>
            <a:off x="5442247" y="5009345"/>
            <a:ext cx="1332892" cy="27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B85057-A95E-FA8E-5E47-AF765D049481}"/>
              </a:ext>
            </a:extLst>
          </p:cNvPr>
          <p:cNvSpPr/>
          <p:nvPr/>
        </p:nvSpPr>
        <p:spPr bwMode="white">
          <a:xfrm>
            <a:off x="7574876" y="5037948"/>
            <a:ext cx="714048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2920DC-5665-9190-1DCF-B24ABB311BC4}"/>
              </a:ext>
            </a:extLst>
          </p:cNvPr>
          <p:cNvSpPr/>
          <p:nvPr/>
        </p:nvSpPr>
        <p:spPr bwMode="white">
          <a:xfrm>
            <a:off x="7508231" y="5695825"/>
            <a:ext cx="856859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C70B2F-0072-CC29-756F-58C81899D6C9}"/>
              </a:ext>
            </a:extLst>
          </p:cNvPr>
          <p:cNvSpPr/>
          <p:nvPr/>
        </p:nvSpPr>
        <p:spPr bwMode="white">
          <a:xfrm>
            <a:off x="8907768" y="5667222"/>
            <a:ext cx="961586" cy="266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20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03F1E0-A025-DB33-8918-6CE3AC96DE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79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289257-878B-931E-4BED-308B76A1BFA1}"/>
              </a:ext>
            </a:extLst>
          </p:cNvPr>
          <p:cNvSpPr/>
          <p:nvPr/>
        </p:nvSpPr>
        <p:spPr bwMode="white">
          <a:xfrm>
            <a:off x="1043702" y="1681047"/>
            <a:ext cx="3513123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D33576-80F2-4080-CE6C-ECDD2B9B3A2C}"/>
              </a:ext>
            </a:extLst>
          </p:cNvPr>
          <p:cNvSpPr/>
          <p:nvPr/>
        </p:nvSpPr>
        <p:spPr bwMode="white">
          <a:xfrm>
            <a:off x="1053222" y="2262071"/>
            <a:ext cx="5834865" cy="37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63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DF947A-E117-3B3E-D515-B8B2B29B2F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9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2666" y="3296680"/>
            <a:ext cx="8466667" cy="2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FFC57E-4F4A-436C-564C-9848B08637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3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4CB3AA-B7D0-9B0E-615E-F8E937DAF8F8}"/>
              </a:ext>
            </a:extLst>
          </p:cNvPr>
          <p:cNvSpPr/>
          <p:nvPr/>
        </p:nvSpPr>
        <p:spPr bwMode="white">
          <a:xfrm>
            <a:off x="1053223" y="1597313"/>
            <a:ext cx="10539371" cy="24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99ECAE-91FE-C15F-743E-4B1EEA18BEA2}"/>
              </a:ext>
            </a:extLst>
          </p:cNvPr>
          <p:cNvSpPr/>
          <p:nvPr/>
        </p:nvSpPr>
        <p:spPr bwMode="white">
          <a:xfrm>
            <a:off x="1053223" y="2141791"/>
            <a:ext cx="9739636" cy="24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95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F2C20D-1F1F-F88B-7713-AC7F03DCCF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3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8740A3-53A7-978D-6F6E-AD7F9D4C0026}"/>
              </a:ext>
            </a:extLst>
          </p:cNvPr>
          <p:cNvSpPr/>
          <p:nvPr/>
        </p:nvSpPr>
        <p:spPr bwMode="white">
          <a:xfrm>
            <a:off x="1310280" y="2175858"/>
            <a:ext cx="3122776" cy="24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3DF9D5-9C94-1631-84A1-B1E870FE1167}"/>
              </a:ext>
            </a:extLst>
          </p:cNvPr>
          <p:cNvSpPr/>
          <p:nvPr/>
        </p:nvSpPr>
        <p:spPr bwMode="white">
          <a:xfrm>
            <a:off x="1091305" y="2737617"/>
            <a:ext cx="990148" cy="19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E8E3D1-E486-A483-9C02-12B11AF80D99}"/>
              </a:ext>
            </a:extLst>
          </p:cNvPr>
          <p:cNvSpPr/>
          <p:nvPr/>
        </p:nvSpPr>
        <p:spPr bwMode="white">
          <a:xfrm>
            <a:off x="1091305" y="3251769"/>
            <a:ext cx="2484892" cy="24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7DB2F4-DF1D-F741-43C9-85E3DEDBAB9E}"/>
              </a:ext>
            </a:extLst>
          </p:cNvPr>
          <p:cNvSpPr/>
          <p:nvPr/>
        </p:nvSpPr>
        <p:spPr bwMode="white">
          <a:xfrm>
            <a:off x="1034181" y="3794485"/>
            <a:ext cx="3151338" cy="24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FDA4AC-8809-3F9D-1FCA-FCC37BCF2D11}"/>
              </a:ext>
            </a:extLst>
          </p:cNvPr>
          <p:cNvSpPr/>
          <p:nvPr/>
        </p:nvSpPr>
        <p:spPr bwMode="white">
          <a:xfrm>
            <a:off x="1043702" y="4337201"/>
            <a:ext cx="6348442" cy="42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823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877904-A707-6B9D-C53D-0F26362426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98123"/>
            <a:ext cx="11520000" cy="5061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AA9857-51C5-8E3B-9E53-3777237A1013}"/>
              </a:ext>
            </a:extLst>
          </p:cNvPr>
          <p:cNvSpPr/>
          <p:nvPr/>
        </p:nvSpPr>
        <p:spPr bwMode="white">
          <a:xfrm>
            <a:off x="1317194" y="3138259"/>
            <a:ext cx="1561388" cy="2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CDBDD5-C4DA-81C0-6237-6DD5067F195C}"/>
              </a:ext>
            </a:extLst>
          </p:cNvPr>
          <p:cNvSpPr/>
          <p:nvPr/>
        </p:nvSpPr>
        <p:spPr bwMode="white">
          <a:xfrm>
            <a:off x="1317194" y="3719741"/>
            <a:ext cx="6093223" cy="26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816DA7-823D-1758-5EE4-7E99149F4237}"/>
              </a:ext>
            </a:extLst>
          </p:cNvPr>
          <p:cNvSpPr/>
          <p:nvPr/>
        </p:nvSpPr>
        <p:spPr bwMode="white">
          <a:xfrm>
            <a:off x="1326714" y="4291691"/>
            <a:ext cx="4893619" cy="27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816DA7-823D-1758-5EE4-7E99149F4237}"/>
              </a:ext>
            </a:extLst>
          </p:cNvPr>
          <p:cNvSpPr/>
          <p:nvPr/>
        </p:nvSpPr>
        <p:spPr bwMode="white">
          <a:xfrm>
            <a:off x="9959832" y="1050859"/>
            <a:ext cx="1978251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73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23698F-81AC-C67A-7F38-52E19AD7EB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789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6402E7-CC35-EA9C-1C31-86D6DFF0082D}"/>
              </a:ext>
            </a:extLst>
          </p:cNvPr>
          <p:cNvSpPr/>
          <p:nvPr/>
        </p:nvSpPr>
        <p:spPr bwMode="white">
          <a:xfrm>
            <a:off x="4329880" y="2365464"/>
            <a:ext cx="323702" cy="25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C2ACAB-A4EC-B354-1D4A-47DC98C7AD56}"/>
              </a:ext>
            </a:extLst>
          </p:cNvPr>
          <p:cNvSpPr/>
          <p:nvPr/>
        </p:nvSpPr>
        <p:spPr bwMode="white">
          <a:xfrm>
            <a:off x="5796062" y="2355943"/>
            <a:ext cx="314181" cy="27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255248-5307-E2DE-86BC-736E15B4EED9}"/>
              </a:ext>
            </a:extLst>
          </p:cNvPr>
          <p:cNvSpPr/>
          <p:nvPr/>
        </p:nvSpPr>
        <p:spPr bwMode="white">
          <a:xfrm>
            <a:off x="6948062" y="2365464"/>
            <a:ext cx="437950" cy="23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1A822B-033E-D86F-81DA-CB9CF124CDBB}"/>
              </a:ext>
            </a:extLst>
          </p:cNvPr>
          <p:cNvSpPr/>
          <p:nvPr/>
        </p:nvSpPr>
        <p:spPr bwMode="white">
          <a:xfrm>
            <a:off x="3853847" y="2965300"/>
            <a:ext cx="495074" cy="21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02765A-0EE4-18A3-B7CE-B68A300C6D1D}"/>
              </a:ext>
            </a:extLst>
          </p:cNvPr>
          <p:cNvSpPr/>
          <p:nvPr/>
        </p:nvSpPr>
        <p:spPr bwMode="white">
          <a:xfrm>
            <a:off x="4339401" y="3527051"/>
            <a:ext cx="323702" cy="24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A201BB-B9C5-BABA-8D4A-E936CB5DCF43}"/>
              </a:ext>
            </a:extLst>
          </p:cNvPr>
          <p:cNvSpPr/>
          <p:nvPr/>
        </p:nvSpPr>
        <p:spPr bwMode="white">
          <a:xfrm>
            <a:off x="5786541" y="3517530"/>
            <a:ext cx="323702" cy="25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49C74C-17B7-5FF2-CE37-EE3DB3D14E70}"/>
              </a:ext>
            </a:extLst>
          </p:cNvPr>
          <p:cNvSpPr/>
          <p:nvPr/>
        </p:nvSpPr>
        <p:spPr bwMode="white">
          <a:xfrm>
            <a:off x="6948062" y="3517530"/>
            <a:ext cx="437950" cy="24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2A96BB-FCE7-5DE3-C8BA-23EF008C7DB4}"/>
              </a:ext>
            </a:extLst>
          </p:cNvPr>
          <p:cNvSpPr/>
          <p:nvPr/>
        </p:nvSpPr>
        <p:spPr bwMode="white">
          <a:xfrm>
            <a:off x="3863368" y="4117366"/>
            <a:ext cx="485553" cy="21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17435F-6EC2-B56E-642F-147276B8DA9B}"/>
              </a:ext>
            </a:extLst>
          </p:cNvPr>
          <p:cNvSpPr/>
          <p:nvPr/>
        </p:nvSpPr>
        <p:spPr bwMode="white">
          <a:xfrm>
            <a:off x="4015698" y="4717202"/>
            <a:ext cx="314181" cy="26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A232FB-DD4A-04BF-4C62-F9F40D21BA44}"/>
              </a:ext>
            </a:extLst>
          </p:cNvPr>
          <p:cNvSpPr/>
          <p:nvPr/>
        </p:nvSpPr>
        <p:spPr bwMode="white">
          <a:xfrm>
            <a:off x="5415235" y="4736244"/>
            <a:ext cx="323702" cy="24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13946A9-38F6-308C-E4DE-FC0AA4FA1284}"/>
              </a:ext>
            </a:extLst>
          </p:cNvPr>
          <p:cNvSpPr/>
          <p:nvPr/>
        </p:nvSpPr>
        <p:spPr bwMode="white">
          <a:xfrm>
            <a:off x="6519632" y="4726723"/>
            <a:ext cx="437950" cy="23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539F8E-23FF-1A3D-AED6-5914698F3D04}"/>
              </a:ext>
            </a:extLst>
          </p:cNvPr>
          <p:cNvSpPr/>
          <p:nvPr/>
        </p:nvSpPr>
        <p:spPr bwMode="white">
          <a:xfrm>
            <a:off x="10118442" y="4745765"/>
            <a:ext cx="485553" cy="21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710CB2D-81F6-5CB6-E1C8-6756294BA311}"/>
              </a:ext>
            </a:extLst>
          </p:cNvPr>
          <p:cNvSpPr/>
          <p:nvPr/>
        </p:nvSpPr>
        <p:spPr bwMode="white">
          <a:xfrm>
            <a:off x="4301318" y="5297995"/>
            <a:ext cx="304661" cy="27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18CEBCC-2C65-1D90-3258-D6829D4ED05B}"/>
              </a:ext>
            </a:extLst>
          </p:cNvPr>
          <p:cNvSpPr/>
          <p:nvPr/>
        </p:nvSpPr>
        <p:spPr bwMode="white">
          <a:xfrm>
            <a:off x="5691334" y="5297995"/>
            <a:ext cx="323702" cy="27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49F0538-FAC6-1015-1C56-356DB8214334}"/>
              </a:ext>
            </a:extLst>
          </p:cNvPr>
          <p:cNvSpPr/>
          <p:nvPr/>
        </p:nvSpPr>
        <p:spPr bwMode="white">
          <a:xfrm>
            <a:off x="6805252" y="5307516"/>
            <a:ext cx="428429" cy="24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3A37C0E-FD2A-C267-98F8-6654D5E91FE0}"/>
              </a:ext>
            </a:extLst>
          </p:cNvPr>
          <p:cNvSpPr/>
          <p:nvPr/>
        </p:nvSpPr>
        <p:spPr bwMode="white">
          <a:xfrm>
            <a:off x="10394541" y="5336080"/>
            <a:ext cx="485553" cy="21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62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F6C5B-AF4B-1B50-42E8-94B1EAF78D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380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95B681E-CAAC-83C5-C1AE-2CC59F917A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271562"/>
            <a:ext cx="11520000" cy="2314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FE2B7B-4296-8560-BE3D-A34ACEC6AF5B}"/>
              </a:ext>
            </a:extLst>
          </p:cNvPr>
          <p:cNvSpPr/>
          <p:nvPr/>
        </p:nvSpPr>
        <p:spPr bwMode="white">
          <a:xfrm>
            <a:off x="3680730" y="4404930"/>
            <a:ext cx="323702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F14454-6D92-7AA4-681B-82E095CD4D52}"/>
              </a:ext>
            </a:extLst>
          </p:cNvPr>
          <p:cNvSpPr/>
          <p:nvPr/>
        </p:nvSpPr>
        <p:spPr bwMode="white">
          <a:xfrm>
            <a:off x="4804168" y="4395404"/>
            <a:ext cx="314181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E2B218-F7B1-7977-0EC0-40A2DDFB1AAF}"/>
              </a:ext>
            </a:extLst>
          </p:cNvPr>
          <p:cNvSpPr/>
          <p:nvPr/>
        </p:nvSpPr>
        <p:spPr bwMode="white">
          <a:xfrm>
            <a:off x="5718151" y="4395404"/>
            <a:ext cx="437950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B4B47D-CFD2-5F69-3AE2-1B942F073C00}"/>
              </a:ext>
            </a:extLst>
          </p:cNvPr>
          <p:cNvSpPr/>
          <p:nvPr/>
        </p:nvSpPr>
        <p:spPr bwMode="white">
          <a:xfrm>
            <a:off x="8193523" y="4423983"/>
            <a:ext cx="485553" cy="21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2D873B-0B76-C922-B60D-0D4B5E6025DA}"/>
              </a:ext>
            </a:extLst>
          </p:cNvPr>
          <p:cNvSpPr/>
          <p:nvPr/>
        </p:nvSpPr>
        <p:spPr bwMode="white">
          <a:xfrm>
            <a:off x="3680730" y="4995564"/>
            <a:ext cx="323702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F4205B-712D-79C3-6B4F-01C7DA5B68C5}"/>
              </a:ext>
            </a:extLst>
          </p:cNvPr>
          <p:cNvSpPr/>
          <p:nvPr/>
        </p:nvSpPr>
        <p:spPr bwMode="white">
          <a:xfrm>
            <a:off x="4794647" y="4986038"/>
            <a:ext cx="323702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D4FC4E-5CEA-4FBC-B20F-FC8C9CF8B6FD}"/>
              </a:ext>
            </a:extLst>
          </p:cNvPr>
          <p:cNvSpPr/>
          <p:nvPr/>
        </p:nvSpPr>
        <p:spPr bwMode="white">
          <a:xfrm>
            <a:off x="5718151" y="4986038"/>
            <a:ext cx="437950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7F9A350-B127-B083-BF55-644769E6E378}"/>
              </a:ext>
            </a:extLst>
          </p:cNvPr>
          <p:cNvSpPr/>
          <p:nvPr/>
        </p:nvSpPr>
        <p:spPr bwMode="white">
          <a:xfrm>
            <a:off x="8193523" y="5005091"/>
            <a:ext cx="485553" cy="21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E3E298-C560-3265-DCF1-80743F4F2FF9}"/>
              </a:ext>
            </a:extLst>
          </p:cNvPr>
          <p:cNvSpPr/>
          <p:nvPr/>
        </p:nvSpPr>
        <p:spPr bwMode="white">
          <a:xfrm>
            <a:off x="4785127" y="5557619"/>
            <a:ext cx="618842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920F51-5019-B03B-29E5-09ADF4FECB19}"/>
              </a:ext>
            </a:extLst>
          </p:cNvPr>
          <p:cNvSpPr/>
          <p:nvPr/>
        </p:nvSpPr>
        <p:spPr bwMode="white">
          <a:xfrm>
            <a:off x="6860631" y="5595724"/>
            <a:ext cx="485553" cy="21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4CDCF56-23FE-D556-5DCE-2B98151284F7}"/>
              </a:ext>
            </a:extLst>
          </p:cNvPr>
          <p:cNvSpPr/>
          <p:nvPr/>
        </p:nvSpPr>
        <p:spPr bwMode="white">
          <a:xfrm>
            <a:off x="10411837" y="5567145"/>
            <a:ext cx="333223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C9FB629-62D0-8759-CB59-5F348DCF1569}"/>
              </a:ext>
            </a:extLst>
          </p:cNvPr>
          <p:cNvSpPr/>
          <p:nvPr/>
        </p:nvSpPr>
        <p:spPr bwMode="white">
          <a:xfrm>
            <a:off x="1443374" y="6148253"/>
            <a:ext cx="314181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0E0F3C2-D4FE-6954-D63D-D9F33FCC7C2E}"/>
              </a:ext>
            </a:extLst>
          </p:cNvPr>
          <p:cNvSpPr/>
          <p:nvPr/>
        </p:nvSpPr>
        <p:spPr bwMode="white">
          <a:xfrm>
            <a:off x="2357358" y="6148253"/>
            <a:ext cx="428429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E2491B4-64C8-FB37-B744-6875F7944E71}"/>
              </a:ext>
            </a:extLst>
          </p:cNvPr>
          <p:cNvSpPr/>
          <p:nvPr/>
        </p:nvSpPr>
        <p:spPr bwMode="white">
          <a:xfrm>
            <a:off x="4147242" y="6176832"/>
            <a:ext cx="466512" cy="21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C5A4368-DA5B-9CEB-7834-2F08A3293405}"/>
              </a:ext>
            </a:extLst>
          </p:cNvPr>
          <p:cNvSpPr/>
          <p:nvPr/>
        </p:nvSpPr>
        <p:spPr bwMode="white">
          <a:xfrm>
            <a:off x="7488994" y="6176832"/>
            <a:ext cx="495074" cy="21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12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87A1E-4751-B4BD-FDB4-2FE5151E9F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143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D0EA8C-307F-11C0-886D-4BF46091D698}"/>
              </a:ext>
            </a:extLst>
          </p:cNvPr>
          <p:cNvSpPr/>
          <p:nvPr/>
        </p:nvSpPr>
        <p:spPr bwMode="white">
          <a:xfrm>
            <a:off x="11194277" y="2327933"/>
            <a:ext cx="304662" cy="27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01B281-37A8-5E02-FB82-619861C11CE3}"/>
              </a:ext>
            </a:extLst>
          </p:cNvPr>
          <p:cNvSpPr/>
          <p:nvPr/>
        </p:nvSpPr>
        <p:spPr bwMode="white">
          <a:xfrm>
            <a:off x="11241880" y="2956578"/>
            <a:ext cx="257057" cy="20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7088F8-B09D-F243-3134-04A4B4B7BA55}"/>
              </a:ext>
            </a:extLst>
          </p:cNvPr>
          <p:cNvSpPr/>
          <p:nvPr/>
        </p:nvSpPr>
        <p:spPr bwMode="white">
          <a:xfrm>
            <a:off x="11241880" y="3547123"/>
            <a:ext cx="257057" cy="2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A356CB-F9D3-C1CC-F836-C6601E5331EC}"/>
              </a:ext>
            </a:extLst>
          </p:cNvPr>
          <p:cNvSpPr/>
          <p:nvPr/>
        </p:nvSpPr>
        <p:spPr bwMode="white">
          <a:xfrm>
            <a:off x="11241880" y="4128144"/>
            <a:ext cx="257057" cy="2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487136-AE19-7F9F-C757-365B16243D52}"/>
              </a:ext>
            </a:extLst>
          </p:cNvPr>
          <p:cNvSpPr/>
          <p:nvPr/>
        </p:nvSpPr>
        <p:spPr bwMode="white">
          <a:xfrm>
            <a:off x="11194277" y="4671064"/>
            <a:ext cx="304662" cy="27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40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C2A644-2041-9A26-B8EF-A8D2C888CE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520000" cy="4046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2811AC-6573-A419-9A17-BB1DD5D2A785}"/>
              </a:ext>
            </a:extLst>
          </p:cNvPr>
          <p:cNvSpPr/>
          <p:nvPr/>
        </p:nvSpPr>
        <p:spPr bwMode="white">
          <a:xfrm>
            <a:off x="7139681" y="1785936"/>
            <a:ext cx="247537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3C0E4D-A985-8973-F891-6E10FB3618DB}"/>
              </a:ext>
            </a:extLst>
          </p:cNvPr>
          <p:cNvSpPr/>
          <p:nvPr/>
        </p:nvSpPr>
        <p:spPr bwMode="white">
          <a:xfrm>
            <a:off x="4074028" y="2938109"/>
            <a:ext cx="257057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F2FF96-1C7A-BAB9-8A60-30EF93F7E439}"/>
              </a:ext>
            </a:extLst>
          </p:cNvPr>
          <p:cNvSpPr/>
          <p:nvPr/>
        </p:nvSpPr>
        <p:spPr bwMode="white">
          <a:xfrm>
            <a:off x="7158722" y="4099804"/>
            <a:ext cx="257057" cy="20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0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6BFB2-D9A7-8E63-DAA5-04D4EC42E1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93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18697F-72A4-EBC8-74A2-57D99285A7B0}"/>
              </a:ext>
            </a:extLst>
          </p:cNvPr>
          <p:cNvSpPr/>
          <p:nvPr/>
        </p:nvSpPr>
        <p:spPr bwMode="white">
          <a:xfrm>
            <a:off x="2148099" y="1625389"/>
            <a:ext cx="247537" cy="21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92E5E8-728C-85D2-DBC8-E50A78E1DC63}"/>
              </a:ext>
            </a:extLst>
          </p:cNvPr>
          <p:cNvSpPr/>
          <p:nvPr/>
        </p:nvSpPr>
        <p:spPr bwMode="white">
          <a:xfrm>
            <a:off x="5689785" y="3352962"/>
            <a:ext cx="266578" cy="209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44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5BF37-87AC-B5AC-61FC-FF91BAA8BE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5724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6786" y="1204401"/>
            <a:ext cx="5340582" cy="484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15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7C44C-A867-4F9F-1E85-C47B5FCFCB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89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C0942E-35B5-27FB-EDD1-67D1CD0410D1}"/>
              </a:ext>
            </a:extLst>
          </p:cNvPr>
          <p:cNvSpPr/>
          <p:nvPr/>
        </p:nvSpPr>
        <p:spPr bwMode="white">
          <a:xfrm>
            <a:off x="2224264" y="2282305"/>
            <a:ext cx="209454" cy="2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F913EB-B8E2-AFE1-7C7C-22B454FF433E}"/>
              </a:ext>
            </a:extLst>
          </p:cNvPr>
          <p:cNvSpPr/>
          <p:nvPr/>
        </p:nvSpPr>
        <p:spPr bwMode="white">
          <a:xfrm>
            <a:off x="2757421" y="2282305"/>
            <a:ext cx="199933" cy="2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41D761-7968-5054-E3D9-408722F63D30}"/>
              </a:ext>
            </a:extLst>
          </p:cNvPr>
          <p:cNvSpPr/>
          <p:nvPr/>
        </p:nvSpPr>
        <p:spPr bwMode="white">
          <a:xfrm>
            <a:off x="5508892" y="2272772"/>
            <a:ext cx="323702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47E9C9-869E-46B7-ECE0-E2F89B492DE9}"/>
              </a:ext>
            </a:extLst>
          </p:cNvPr>
          <p:cNvSpPr/>
          <p:nvPr/>
        </p:nvSpPr>
        <p:spPr bwMode="white">
          <a:xfrm>
            <a:off x="6908429" y="2253706"/>
            <a:ext cx="323702" cy="2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650FEB-07FE-BC03-0EB0-E456D585F100}"/>
              </a:ext>
            </a:extLst>
          </p:cNvPr>
          <p:cNvSpPr/>
          <p:nvPr/>
        </p:nvSpPr>
        <p:spPr bwMode="white">
          <a:xfrm>
            <a:off x="8012826" y="2282305"/>
            <a:ext cx="352263" cy="2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7E888D-EDBA-FF91-9808-8BED4D04DD58}"/>
              </a:ext>
            </a:extLst>
          </p:cNvPr>
          <p:cNvSpPr/>
          <p:nvPr/>
        </p:nvSpPr>
        <p:spPr bwMode="white">
          <a:xfrm>
            <a:off x="3604760" y="4065003"/>
            <a:ext cx="199933" cy="2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34C159-AEF9-BEF4-3BC2-07C9B09C6FE3}"/>
              </a:ext>
            </a:extLst>
          </p:cNvPr>
          <p:cNvSpPr/>
          <p:nvPr/>
        </p:nvSpPr>
        <p:spPr bwMode="white">
          <a:xfrm>
            <a:off x="4128396" y="4065003"/>
            <a:ext cx="209454" cy="2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511455-BDD3-1EA0-7DE8-F5FCAFD744C7}"/>
              </a:ext>
            </a:extLst>
          </p:cNvPr>
          <p:cNvSpPr/>
          <p:nvPr/>
        </p:nvSpPr>
        <p:spPr bwMode="white">
          <a:xfrm>
            <a:off x="6651371" y="4036403"/>
            <a:ext cx="314181" cy="2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65EDC8-5444-D439-5ED5-0AD1664601EF}"/>
              </a:ext>
            </a:extLst>
          </p:cNvPr>
          <p:cNvSpPr/>
          <p:nvPr/>
        </p:nvSpPr>
        <p:spPr bwMode="white">
          <a:xfrm>
            <a:off x="7860495" y="4045936"/>
            <a:ext cx="323702" cy="26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6A9D9CA-8268-56F3-B0F1-12EAE01A3D4C}"/>
              </a:ext>
            </a:extLst>
          </p:cNvPr>
          <p:cNvSpPr/>
          <p:nvPr/>
        </p:nvSpPr>
        <p:spPr bwMode="white">
          <a:xfrm>
            <a:off x="8936330" y="4065003"/>
            <a:ext cx="342742" cy="2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0640" y="1556792"/>
            <a:ext cx="2523809" cy="2314286"/>
          </a:xfrm>
          <a:prstGeom prst="rect">
            <a:avLst/>
          </a:prstGeom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F882B303-C106-6D55-2EFB-CAC514CEC70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531988"/>
            <a:ext cx="11520000" cy="223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5BA2A08-94D8-8E58-59DB-A8BEDA08C144}"/>
              </a:ext>
            </a:extLst>
          </p:cNvPr>
          <p:cNvSpPr/>
          <p:nvPr/>
        </p:nvSpPr>
        <p:spPr bwMode="white">
          <a:xfrm>
            <a:off x="1702844" y="5218458"/>
            <a:ext cx="2113586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D9C9F49-B2E5-0231-2939-F59ACE2F0CBA}"/>
              </a:ext>
            </a:extLst>
          </p:cNvPr>
          <p:cNvSpPr/>
          <p:nvPr/>
        </p:nvSpPr>
        <p:spPr bwMode="white">
          <a:xfrm>
            <a:off x="1474349" y="5819120"/>
            <a:ext cx="1113917" cy="19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504E0E4-BC3F-E87C-AF03-72504C24A4E6}"/>
              </a:ext>
            </a:extLst>
          </p:cNvPr>
          <p:cNvSpPr/>
          <p:nvPr/>
        </p:nvSpPr>
        <p:spPr bwMode="white">
          <a:xfrm>
            <a:off x="1474349" y="6391179"/>
            <a:ext cx="1113917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66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703EAF-0714-35B9-B7BC-4B12162A28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41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02413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2023-08-27T06:14:26Z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