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39" r:id="rId7"/>
    <p:sldId id="338" r:id="rId8"/>
    <p:sldId id="337" r:id="rId9"/>
    <p:sldId id="336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6E31A6-0D6B-8973-9FCE-844B036AAC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348880"/>
            <a:ext cx="11520000" cy="243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665AFC-89F8-C517-67F9-6E9B2B2031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350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B288F5-A2C1-8656-6059-B20C78B4B33E}"/>
              </a:ext>
            </a:extLst>
          </p:cNvPr>
          <p:cNvSpPr/>
          <p:nvPr/>
        </p:nvSpPr>
        <p:spPr bwMode="white">
          <a:xfrm>
            <a:off x="2639616" y="2636912"/>
            <a:ext cx="4752528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4258F28-094D-25CA-E8C6-7A2E58B835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41"/>
          <a:stretch/>
        </p:blipFill>
        <p:spPr>
          <a:xfrm>
            <a:off x="983432" y="3890186"/>
            <a:ext cx="9649072" cy="21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FC85AA-E9D5-E017-1C96-2BD154F90158}"/>
              </a:ext>
            </a:extLst>
          </p:cNvPr>
          <p:cNvSpPr/>
          <p:nvPr/>
        </p:nvSpPr>
        <p:spPr bwMode="white">
          <a:xfrm>
            <a:off x="3420721" y="4548471"/>
            <a:ext cx="1904132" cy="118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CA3BAB-1B68-F87F-FD6D-401C9FA1DF9D}"/>
              </a:ext>
            </a:extLst>
          </p:cNvPr>
          <p:cNvSpPr/>
          <p:nvPr/>
        </p:nvSpPr>
        <p:spPr bwMode="white">
          <a:xfrm>
            <a:off x="6686308" y="5063651"/>
            <a:ext cx="2465851" cy="66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26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36A86E-0FDD-0CEE-5A55-CF42F8D5DB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219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F1CED6-962E-17E8-5D20-7BC9D907DF85}"/>
              </a:ext>
            </a:extLst>
          </p:cNvPr>
          <p:cNvSpPr/>
          <p:nvPr/>
        </p:nvSpPr>
        <p:spPr bwMode="white">
          <a:xfrm>
            <a:off x="797715" y="1643043"/>
            <a:ext cx="3389355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1D2270-B0FC-188F-0258-9E8ACFF2E4B5}"/>
              </a:ext>
            </a:extLst>
          </p:cNvPr>
          <p:cNvSpPr/>
          <p:nvPr/>
        </p:nvSpPr>
        <p:spPr bwMode="white">
          <a:xfrm>
            <a:off x="788194" y="2157458"/>
            <a:ext cx="2741950" cy="26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6B460D-9B69-4822-CF93-F1C8858FB361}"/>
              </a:ext>
            </a:extLst>
          </p:cNvPr>
          <p:cNvSpPr/>
          <p:nvPr/>
        </p:nvSpPr>
        <p:spPr bwMode="white">
          <a:xfrm>
            <a:off x="788194" y="2681399"/>
            <a:ext cx="2741950" cy="26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5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12FE1-45B1-95A0-9D7B-7B8DAE2E0D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56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F313D7-D2E8-04B1-8AC2-74E08F1E3F9F}"/>
              </a:ext>
            </a:extLst>
          </p:cNvPr>
          <p:cNvSpPr/>
          <p:nvPr/>
        </p:nvSpPr>
        <p:spPr bwMode="white">
          <a:xfrm>
            <a:off x="1692657" y="2718923"/>
            <a:ext cx="3046611" cy="28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82BF8A-B123-C0D2-27DD-067B5D7264CE}"/>
              </a:ext>
            </a:extLst>
          </p:cNvPr>
          <p:cNvSpPr/>
          <p:nvPr/>
        </p:nvSpPr>
        <p:spPr bwMode="white">
          <a:xfrm>
            <a:off x="1426078" y="3261743"/>
            <a:ext cx="1589950" cy="23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AD4DD6-D84C-0E38-27BC-38412F210BEC}"/>
              </a:ext>
            </a:extLst>
          </p:cNvPr>
          <p:cNvSpPr/>
          <p:nvPr/>
        </p:nvSpPr>
        <p:spPr bwMode="white">
          <a:xfrm>
            <a:off x="1426078" y="3766470"/>
            <a:ext cx="2751471" cy="28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FB715F-F343-222E-F703-215CAAF3DDCC}"/>
              </a:ext>
            </a:extLst>
          </p:cNvPr>
          <p:cNvSpPr/>
          <p:nvPr/>
        </p:nvSpPr>
        <p:spPr bwMode="white">
          <a:xfrm>
            <a:off x="1407036" y="4261674"/>
            <a:ext cx="5625067" cy="39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47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666CD-E583-E586-C73D-2D4D39EDFB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9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15C21C-6A99-AD86-6379-3CC4DD2B5310}"/>
              </a:ext>
            </a:extLst>
          </p:cNvPr>
          <p:cNvSpPr/>
          <p:nvPr/>
        </p:nvSpPr>
        <p:spPr bwMode="white">
          <a:xfrm>
            <a:off x="788194" y="2083956"/>
            <a:ext cx="4617520" cy="28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C0FC11-2F44-49C3-1533-83B01F0F9195}"/>
              </a:ext>
            </a:extLst>
          </p:cNvPr>
          <p:cNvSpPr/>
          <p:nvPr/>
        </p:nvSpPr>
        <p:spPr bwMode="white">
          <a:xfrm>
            <a:off x="797715" y="2609099"/>
            <a:ext cx="4036760" cy="28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7A8F44-EC8E-5C6A-8872-946B877D4C91}"/>
              </a:ext>
            </a:extLst>
          </p:cNvPr>
          <p:cNvSpPr/>
          <p:nvPr/>
        </p:nvSpPr>
        <p:spPr bwMode="white">
          <a:xfrm>
            <a:off x="797715" y="3134241"/>
            <a:ext cx="4179570" cy="28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DB73FE-CD51-7936-B517-29E55D423679}"/>
              </a:ext>
            </a:extLst>
          </p:cNvPr>
          <p:cNvSpPr/>
          <p:nvPr/>
        </p:nvSpPr>
        <p:spPr bwMode="white">
          <a:xfrm>
            <a:off x="797714" y="3554353"/>
            <a:ext cx="5586317" cy="45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28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473143-6FAA-0942-B914-6787B8C090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5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CB8C7C-E248-1EC2-9DCF-887BF1E30ED4}"/>
              </a:ext>
            </a:extLst>
          </p:cNvPr>
          <p:cNvSpPr/>
          <p:nvPr/>
        </p:nvSpPr>
        <p:spPr bwMode="white">
          <a:xfrm>
            <a:off x="1111896" y="2111064"/>
            <a:ext cx="3160859" cy="286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E67EE8-ECFD-FC73-65CA-0626753DF276}"/>
              </a:ext>
            </a:extLst>
          </p:cNvPr>
          <p:cNvSpPr/>
          <p:nvPr/>
        </p:nvSpPr>
        <p:spPr bwMode="white">
          <a:xfrm>
            <a:off x="816756" y="2664148"/>
            <a:ext cx="1437619" cy="2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8E0A02-0D77-ECAD-2F1B-109DE4B4727A}"/>
              </a:ext>
            </a:extLst>
          </p:cNvPr>
          <p:cNvSpPr/>
          <p:nvPr/>
        </p:nvSpPr>
        <p:spPr bwMode="white">
          <a:xfrm>
            <a:off x="816756" y="3160017"/>
            <a:ext cx="3170380" cy="286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C77987-0CC7-FF86-60C4-0195AFE58C46}"/>
              </a:ext>
            </a:extLst>
          </p:cNvPr>
          <p:cNvSpPr/>
          <p:nvPr/>
        </p:nvSpPr>
        <p:spPr bwMode="white">
          <a:xfrm>
            <a:off x="797715" y="3608205"/>
            <a:ext cx="6306397" cy="44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33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52916B-94A3-2756-4C3D-A3BBD69D61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2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9E6D5-361A-0AC1-61B6-F4E5900B1127}"/>
              </a:ext>
            </a:extLst>
          </p:cNvPr>
          <p:cNvSpPr/>
          <p:nvPr/>
        </p:nvSpPr>
        <p:spPr bwMode="white">
          <a:xfrm>
            <a:off x="807235" y="3054017"/>
            <a:ext cx="3751140" cy="28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519DE7-0B1D-8A3A-8E15-9F254A609F12}"/>
              </a:ext>
            </a:extLst>
          </p:cNvPr>
          <p:cNvSpPr/>
          <p:nvPr/>
        </p:nvSpPr>
        <p:spPr bwMode="white">
          <a:xfrm>
            <a:off x="807235" y="3578225"/>
            <a:ext cx="3893950" cy="28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36D8C0-2144-EE34-0CE2-61DA80A4F145}"/>
              </a:ext>
            </a:extLst>
          </p:cNvPr>
          <p:cNvSpPr/>
          <p:nvPr/>
        </p:nvSpPr>
        <p:spPr bwMode="white">
          <a:xfrm>
            <a:off x="807235" y="4102433"/>
            <a:ext cx="2760991" cy="27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66EBA1-DDCD-F181-F512-47FB91503734}"/>
              </a:ext>
            </a:extLst>
          </p:cNvPr>
          <p:cNvSpPr/>
          <p:nvPr/>
        </p:nvSpPr>
        <p:spPr bwMode="white">
          <a:xfrm>
            <a:off x="797715" y="4509121"/>
            <a:ext cx="4146157" cy="51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82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3272F0-771F-97C1-C9BF-3DFD5F48AC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1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3D071F-CE95-6B03-E66A-CC708144F593}"/>
              </a:ext>
            </a:extLst>
          </p:cNvPr>
          <p:cNvSpPr/>
          <p:nvPr/>
        </p:nvSpPr>
        <p:spPr bwMode="white">
          <a:xfrm>
            <a:off x="788194" y="2718977"/>
            <a:ext cx="2494413" cy="27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14980D-BDA3-8A36-D202-4C5C589C0225}"/>
              </a:ext>
            </a:extLst>
          </p:cNvPr>
          <p:cNvSpPr/>
          <p:nvPr/>
        </p:nvSpPr>
        <p:spPr bwMode="white">
          <a:xfrm>
            <a:off x="788194" y="3233243"/>
            <a:ext cx="4189090" cy="28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A0DCFC-1E3E-B0DE-E51C-DF9BAE74DDD3}"/>
              </a:ext>
            </a:extLst>
          </p:cNvPr>
          <p:cNvSpPr/>
          <p:nvPr/>
        </p:nvSpPr>
        <p:spPr bwMode="white">
          <a:xfrm>
            <a:off x="807235" y="3757033"/>
            <a:ext cx="4588958" cy="28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D201A2-4E2D-9939-7E34-85E2643566BA}"/>
              </a:ext>
            </a:extLst>
          </p:cNvPr>
          <p:cNvSpPr/>
          <p:nvPr/>
        </p:nvSpPr>
        <p:spPr bwMode="white">
          <a:xfrm>
            <a:off x="797715" y="4221088"/>
            <a:ext cx="7602541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99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BF280-C1B0-6387-2A3D-A91F3C4754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3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3A1498-398F-BBA8-98D4-508AA4571E2A}"/>
              </a:ext>
            </a:extLst>
          </p:cNvPr>
          <p:cNvSpPr/>
          <p:nvPr/>
        </p:nvSpPr>
        <p:spPr bwMode="white">
          <a:xfrm>
            <a:off x="1064293" y="2112520"/>
            <a:ext cx="3208462" cy="28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2C0324-F908-3436-91C8-66C49EC215D4}"/>
              </a:ext>
            </a:extLst>
          </p:cNvPr>
          <p:cNvSpPr/>
          <p:nvPr/>
        </p:nvSpPr>
        <p:spPr bwMode="white">
          <a:xfrm>
            <a:off x="816756" y="2656723"/>
            <a:ext cx="1437619" cy="2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C1016A-981B-7E9C-A3AF-E4C73701DD4D}"/>
              </a:ext>
            </a:extLst>
          </p:cNvPr>
          <p:cNvSpPr/>
          <p:nvPr/>
        </p:nvSpPr>
        <p:spPr bwMode="white">
          <a:xfrm>
            <a:off x="816756" y="3153188"/>
            <a:ext cx="3170380" cy="28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783B85-F934-B63A-4473-B537131A2A81}"/>
              </a:ext>
            </a:extLst>
          </p:cNvPr>
          <p:cNvSpPr/>
          <p:nvPr/>
        </p:nvSpPr>
        <p:spPr bwMode="white">
          <a:xfrm>
            <a:off x="797714" y="3611462"/>
            <a:ext cx="5946357" cy="39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6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581C6-F4B6-208B-4CC4-E6365BE737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17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2AA2ED-CD96-B250-FF45-8B3593992BC5}"/>
              </a:ext>
            </a:extLst>
          </p:cNvPr>
          <p:cNvSpPr/>
          <p:nvPr/>
        </p:nvSpPr>
        <p:spPr bwMode="white">
          <a:xfrm>
            <a:off x="969087" y="3653457"/>
            <a:ext cx="3617851" cy="2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6E0625-8536-A261-45B5-2557DA62ADF0}"/>
              </a:ext>
            </a:extLst>
          </p:cNvPr>
          <p:cNvSpPr/>
          <p:nvPr/>
        </p:nvSpPr>
        <p:spPr bwMode="white">
          <a:xfrm>
            <a:off x="969087" y="4177471"/>
            <a:ext cx="3617851" cy="2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321A84-E045-1552-CEC7-4AD39B8DB445}"/>
              </a:ext>
            </a:extLst>
          </p:cNvPr>
          <p:cNvSpPr/>
          <p:nvPr/>
        </p:nvSpPr>
        <p:spPr bwMode="white">
          <a:xfrm>
            <a:off x="969087" y="4701485"/>
            <a:ext cx="4465190" cy="2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434EEC-B76F-1A85-B91A-01947F68B218}"/>
              </a:ext>
            </a:extLst>
          </p:cNvPr>
          <p:cNvSpPr/>
          <p:nvPr/>
        </p:nvSpPr>
        <p:spPr bwMode="white">
          <a:xfrm>
            <a:off x="959566" y="5225500"/>
            <a:ext cx="4903140" cy="2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15D99A-3B32-CECC-B699-6E549C3CD022}"/>
              </a:ext>
            </a:extLst>
          </p:cNvPr>
          <p:cNvSpPr/>
          <p:nvPr/>
        </p:nvSpPr>
        <p:spPr bwMode="white">
          <a:xfrm>
            <a:off x="969087" y="5739986"/>
            <a:ext cx="4046793" cy="333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86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EEE44-CD2B-B503-95BF-7E6D02A79A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1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9FD983-27A2-D08C-E0E2-F34D7A260C4E}"/>
              </a:ext>
            </a:extLst>
          </p:cNvPr>
          <p:cNvSpPr/>
          <p:nvPr/>
        </p:nvSpPr>
        <p:spPr bwMode="white">
          <a:xfrm>
            <a:off x="4748789" y="2052878"/>
            <a:ext cx="3056132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39016E-254A-DC80-74FF-FBCBB6FBA78F}"/>
              </a:ext>
            </a:extLst>
          </p:cNvPr>
          <p:cNvSpPr/>
          <p:nvPr/>
        </p:nvSpPr>
        <p:spPr bwMode="white">
          <a:xfrm>
            <a:off x="2225814" y="2576913"/>
            <a:ext cx="780694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2C6E9E-1E82-8351-1AF7-581F9905A022}"/>
              </a:ext>
            </a:extLst>
          </p:cNvPr>
          <p:cNvSpPr/>
          <p:nvPr/>
        </p:nvSpPr>
        <p:spPr bwMode="white">
          <a:xfrm>
            <a:off x="9690012" y="3139061"/>
            <a:ext cx="1199602" cy="23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004761-FF15-63A8-A026-AC9AF59990AD}"/>
              </a:ext>
            </a:extLst>
          </p:cNvPr>
          <p:cNvSpPr/>
          <p:nvPr/>
        </p:nvSpPr>
        <p:spPr bwMode="white">
          <a:xfrm>
            <a:off x="5491401" y="3644040"/>
            <a:ext cx="952066" cy="26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AFD328-342A-363E-5F45-DF0C15C376DC}"/>
              </a:ext>
            </a:extLst>
          </p:cNvPr>
          <p:cNvSpPr/>
          <p:nvPr/>
        </p:nvSpPr>
        <p:spPr bwMode="white">
          <a:xfrm>
            <a:off x="9242541" y="4149020"/>
            <a:ext cx="1456661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0B03FF-DFA8-CE16-89F2-BEF46254D260}"/>
              </a:ext>
            </a:extLst>
          </p:cNvPr>
          <p:cNvSpPr/>
          <p:nvPr/>
        </p:nvSpPr>
        <p:spPr bwMode="white">
          <a:xfrm>
            <a:off x="5015368" y="4711168"/>
            <a:ext cx="371305" cy="23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8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BF562C-7884-9CFE-8BD9-E4B3AA1DEB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28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253822-4976-FBC1-831B-56E17E46EF01}"/>
              </a:ext>
            </a:extLst>
          </p:cNvPr>
          <p:cNvSpPr/>
          <p:nvPr/>
        </p:nvSpPr>
        <p:spPr bwMode="white">
          <a:xfrm>
            <a:off x="2692326" y="1023799"/>
            <a:ext cx="1028231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685AF8-E83B-4FE3-E0BC-16240EE74182}"/>
              </a:ext>
            </a:extLst>
          </p:cNvPr>
          <p:cNvSpPr/>
          <p:nvPr/>
        </p:nvSpPr>
        <p:spPr bwMode="white">
          <a:xfrm>
            <a:off x="8814111" y="1033322"/>
            <a:ext cx="218975" cy="22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502CB3-EFA3-5989-56ED-DCD5B29A0EAC}"/>
              </a:ext>
            </a:extLst>
          </p:cNvPr>
          <p:cNvSpPr/>
          <p:nvPr/>
        </p:nvSpPr>
        <p:spPr bwMode="white">
          <a:xfrm>
            <a:off x="3330210" y="1557088"/>
            <a:ext cx="1370975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D83FBF-17A4-9B7D-0884-88B5D3103372}"/>
              </a:ext>
            </a:extLst>
          </p:cNvPr>
          <p:cNvSpPr/>
          <p:nvPr/>
        </p:nvSpPr>
        <p:spPr bwMode="white">
          <a:xfrm>
            <a:off x="6938541" y="1557088"/>
            <a:ext cx="704528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DF42F3-8F3B-6954-75D0-658FD6D5EB48}"/>
              </a:ext>
            </a:extLst>
          </p:cNvPr>
          <p:cNvSpPr/>
          <p:nvPr/>
        </p:nvSpPr>
        <p:spPr bwMode="white">
          <a:xfrm>
            <a:off x="3330210" y="2080854"/>
            <a:ext cx="714049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F40192-1F46-2189-4B1A-B0BF8926F3D2}"/>
              </a:ext>
            </a:extLst>
          </p:cNvPr>
          <p:cNvSpPr/>
          <p:nvPr/>
        </p:nvSpPr>
        <p:spPr bwMode="white">
          <a:xfrm>
            <a:off x="7509781" y="2080854"/>
            <a:ext cx="704529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596108-0514-53B1-5DD0-53E87A00E247}"/>
              </a:ext>
            </a:extLst>
          </p:cNvPr>
          <p:cNvSpPr/>
          <p:nvPr/>
        </p:nvSpPr>
        <p:spPr bwMode="white">
          <a:xfrm>
            <a:off x="2587599" y="2604620"/>
            <a:ext cx="228495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2A1794-32C8-1F16-1513-A38A892ACEA3}"/>
              </a:ext>
            </a:extLst>
          </p:cNvPr>
          <p:cNvSpPr/>
          <p:nvPr/>
        </p:nvSpPr>
        <p:spPr bwMode="white">
          <a:xfrm>
            <a:off x="4891599" y="2604620"/>
            <a:ext cx="218975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0869817-0208-1A8C-D60E-22E19D18A33E}"/>
              </a:ext>
            </a:extLst>
          </p:cNvPr>
          <p:cNvSpPr/>
          <p:nvPr/>
        </p:nvSpPr>
        <p:spPr bwMode="white">
          <a:xfrm>
            <a:off x="7186078" y="2604620"/>
            <a:ext cx="218975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FCE8DA-C431-F91C-4344-AC7877E6DE34}"/>
              </a:ext>
            </a:extLst>
          </p:cNvPr>
          <p:cNvSpPr/>
          <p:nvPr/>
        </p:nvSpPr>
        <p:spPr bwMode="white">
          <a:xfrm>
            <a:off x="2130607" y="3899750"/>
            <a:ext cx="371305" cy="25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D6B9DEF-7269-1E44-163D-094CBE059790}"/>
              </a:ext>
            </a:extLst>
          </p:cNvPr>
          <p:cNvSpPr/>
          <p:nvPr/>
        </p:nvSpPr>
        <p:spPr bwMode="white">
          <a:xfrm>
            <a:off x="9413913" y="3899750"/>
            <a:ext cx="371305" cy="25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EB985DD-924F-13D7-8FC4-793C45482158}"/>
              </a:ext>
            </a:extLst>
          </p:cNvPr>
          <p:cNvSpPr/>
          <p:nvPr/>
        </p:nvSpPr>
        <p:spPr bwMode="white">
          <a:xfrm>
            <a:off x="1635533" y="4585407"/>
            <a:ext cx="371305" cy="25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8298304-9024-A8BB-2DF8-5B10C3896A1D}"/>
              </a:ext>
            </a:extLst>
          </p:cNvPr>
          <p:cNvSpPr/>
          <p:nvPr/>
        </p:nvSpPr>
        <p:spPr bwMode="white">
          <a:xfrm>
            <a:off x="5529483" y="4585407"/>
            <a:ext cx="371305" cy="25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E3C5320-C338-0620-4CCB-4936438EB08C}"/>
              </a:ext>
            </a:extLst>
          </p:cNvPr>
          <p:cNvSpPr/>
          <p:nvPr/>
        </p:nvSpPr>
        <p:spPr bwMode="white">
          <a:xfrm>
            <a:off x="9252062" y="4594930"/>
            <a:ext cx="371305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8298304-9024-A8BB-2DF8-5B10C3896A1D}"/>
              </a:ext>
            </a:extLst>
          </p:cNvPr>
          <p:cNvSpPr/>
          <p:nvPr/>
        </p:nvSpPr>
        <p:spPr bwMode="white">
          <a:xfrm>
            <a:off x="5586607" y="3899749"/>
            <a:ext cx="288000" cy="25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15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8B9741-6C7F-E1B4-16B7-4F13606AEA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87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D9E07F-0795-A9F7-542C-BE91D42A2236}"/>
              </a:ext>
            </a:extLst>
          </p:cNvPr>
          <p:cNvSpPr/>
          <p:nvPr/>
        </p:nvSpPr>
        <p:spPr bwMode="white">
          <a:xfrm>
            <a:off x="5224822" y="985840"/>
            <a:ext cx="380826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75FB0B-F755-0491-B43F-F1E7CFB8CA8D}"/>
              </a:ext>
            </a:extLst>
          </p:cNvPr>
          <p:cNvSpPr/>
          <p:nvPr/>
        </p:nvSpPr>
        <p:spPr bwMode="white">
          <a:xfrm>
            <a:off x="2587599" y="2044543"/>
            <a:ext cx="561719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83D885-BF6F-4491-BC81-222950257385}"/>
              </a:ext>
            </a:extLst>
          </p:cNvPr>
          <p:cNvSpPr/>
          <p:nvPr/>
        </p:nvSpPr>
        <p:spPr bwMode="white">
          <a:xfrm>
            <a:off x="6053120" y="2044543"/>
            <a:ext cx="695008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92A562-1D16-9D1E-3A20-D4C367B7B784}"/>
              </a:ext>
            </a:extLst>
          </p:cNvPr>
          <p:cNvSpPr/>
          <p:nvPr/>
        </p:nvSpPr>
        <p:spPr bwMode="white">
          <a:xfrm>
            <a:off x="9642409" y="2044543"/>
            <a:ext cx="542677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FD724A-0357-B5F1-1F49-676FDC137935}"/>
              </a:ext>
            </a:extLst>
          </p:cNvPr>
          <p:cNvSpPr/>
          <p:nvPr/>
        </p:nvSpPr>
        <p:spPr bwMode="white">
          <a:xfrm>
            <a:off x="6519632" y="2645428"/>
            <a:ext cx="218975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690145-730E-D1E3-638C-CD1A03156F43}"/>
              </a:ext>
            </a:extLst>
          </p:cNvPr>
          <p:cNvSpPr/>
          <p:nvPr/>
        </p:nvSpPr>
        <p:spPr bwMode="white">
          <a:xfrm>
            <a:off x="3092194" y="3246313"/>
            <a:ext cx="218975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FB972C-0A57-A844-3182-4B8BE9D98CEC}"/>
              </a:ext>
            </a:extLst>
          </p:cNvPr>
          <p:cNvSpPr/>
          <p:nvPr/>
        </p:nvSpPr>
        <p:spPr bwMode="white">
          <a:xfrm>
            <a:off x="1454640" y="4305015"/>
            <a:ext cx="380826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E0C5D6-98AB-B43E-920E-694FC09D8D37}"/>
              </a:ext>
            </a:extLst>
          </p:cNvPr>
          <p:cNvSpPr/>
          <p:nvPr/>
        </p:nvSpPr>
        <p:spPr bwMode="white">
          <a:xfrm>
            <a:off x="3863368" y="4305015"/>
            <a:ext cx="533157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95CC69-4685-6E47-9636-5EC7E27F9A73}"/>
              </a:ext>
            </a:extLst>
          </p:cNvPr>
          <p:cNvSpPr/>
          <p:nvPr/>
        </p:nvSpPr>
        <p:spPr bwMode="white">
          <a:xfrm>
            <a:off x="7509781" y="5363718"/>
            <a:ext cx="875900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74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2DBB11-C1A1-AFAE-E7ED-ADE6E1DEC3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12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D8028E-F867-DAFA-043F-59DD5F14A8B1}"/>
              </a:ext>
            </a:extLst>
          </p:cNvPr>
          <p:cNvSpPr/>
          <p:nvPr/>
        </p:nvSpPr>
        <p:spPr bwMode="white">
          <a:xfrm>
            <a:off x="11051467" y="1663851"/>
            <a:ext cx="295140" cy="23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3DD539C-855B-74BB-BECE-A4490ACD0A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9"/>
          <a:stretch/>
        </p:blipFill>
        <p:spPr>
          <a:xfrm>
            <a:off x="983432" y="2132856"/>
            <a:ext cx="10945216" cy="229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DA4439-8F64-B0D1-2F98-A45E4575A74B}"/>
              </a:ext>
            </a:extLst>
          </p:cNvPr>
          <p:cNvSpPr/>
          <p:nvPr/>
        </p:nvSpPr>
        <p:spPr bwMode="white">
          <a:xfrm>
            <a:off x="11027729" y="2266517"/>
            <a:ext cx="295140" cy="23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117045-1AF4-F038-EAD1-FC827F29B3C8}"/>
              </a:ext>
            </a:extLst>
          </p:cNvPr>
          <p:cNvSpPr/>
          <p:nvPr/>
        </p:nvSpPr>
        <p:spPr bwMode="white">
          <a:xfrm>
            <a:off x="11027729" y="2848899"/>
            <a:ext cx="295140" cy="23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A87C70-DAC2-BCCB-E0EF-09ACAF42B9F4}"/>
              </a:ext>
            </a:extLst>
          </p:cNvPr>
          <p:cNvSpPr/>
          <p:nvPr/>
        </p:nvSpPr>
        <p:spPr bwMode="white">
          <a:xfrm>
            <a:off x="11084853" y="3431282"/>
            <a:ext cx="295140" cy="2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C0A2E1-0745-A3EA-968A-8D0876AA951B}"/>
              </a:ext>
            </a:extLst>
          </p:cNvPr>
          <p:cNvSpPr/>
          <p:nvPr/>
        </p:nvSpPr>
        <p:spPr bwMode="white">
          <a:xfrm>
            <a:off x="11037250" y="3975475"/>
            <a:ext cx="342743" cy="315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72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A6334-20B7-7D49-8AAE-18DFBA101E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96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362261-9B7B-33B4-AA81-B456D80DFBFC}"/>
              </a:ext>
            </a:extLst>
          </p:cNvPr>
          <p:cNvSpPr/>
          <p:nvPr/>
        </p:nvSpPr>
        <p:spPr bwMode="white">
          <a:xfrm>
            <a:off x="6319698" y="1662984"/>
            <a:ext cx="285619" cy="2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28620A-58A8-DB5F-B04F-07C17EA02DFD}"/>
              </a:ext>
            </a:extLst>
          </p:cNvPr>
          <p:cNvSpPr/>
          <p:nvPr/>
        </p:nvSpPr>
        <p:spPr bwMode="white">
          <a:xfrm>
            <a:off x="8328558" y="2816998"/>
            <a:ext cx="285619" cy="2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43C305-B014-EBF0-8820-23BBAE296150}"/>
              </a:ext>
            </a:extLst>
          </p:cNvPr>
          <p:cNvSpPr/>
          <p:nvPr/>
        </p:nvSpPr>
        <p:spPr bwMode="white">
          <a:xfrm>
            <a:off x="5815103" y="3971013"/>
            <a:ext cx="276099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45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1A15E5-A13C-B3F4-A7A1-BC8885409B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38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72499-2946-30EA-9966-A8E525ACB882}"/>
              </a:ext>
            </a:extLst>
          </p:cNvPr>
          <p:cNvSpPr/>
          <p:nvPr/>
        </p:nvSpPr>
        <p:spPr bwMode="white">
          <a:xfrm>
            <a:off x="7490739" y="1138417"/>
            <a:ext cx="266578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6C34DF-7F39-90A3-6B44-B40C4AE61045}"/>
              </a:ext>
            </a:extLst>
          </p:cNvPr>
          <p:cNvSpPr/>
          <p:nvPr/>
        </p:nvSpPr>
        <p:spPr bwMode="white">
          <a:xfrm>
            <a:off x="9204458" y="2292358"/>
            <a:ext cx="276098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9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090C6-DB16-8A33-79A1-235A356409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371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19FD85-4CAD-B116-FD41-D3C41B5C3C8F}"/>
              </a:ext>
            </a:extLst>
          </p:cNvPr>
          <p:cNvSpPr/>
          <p:nvPr/>
        </p:nvSpPr>
        <p:spPr bwMode="white">
          <a:xfrm>
            <a:off x="2701847" y="2233382"/>
            <a:ext cx="714049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716FD6-60A2-83C6-D428-AA35837D3773}"/>
              </a:ext>
            </a:extLst>
          </p:cNvPr>
          <p:cNvSpPr/>
          <p:nvPr/>
        </p:nvSpPr>
        <p:spPr bwMode="white">
          <a:xfrm>
            <a:off x="5272425" y="2233382"/>
            <a:ext cx="875900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AF7E0E-AD84-F7E3-7990-C5938C4D6317}"/>
              </a:ext>
            </a:extLst>
          </p:cNvPr>
          <p:cNvSpPr/>
          <p:nvPr/>
        </p:nvSpPr>
        <p:spPr bwMode="white">
          <a:xfrm>
            <a:off x="8023896" y="2233382"/>
            <a:ext cx="856860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8B1B25-5D37-095C-3DEE-F895656D0B31}"/>
              </a:ext>
            </a:extLst>
          </p:cNvPr>
          <p:cNvSpPr/>
          <p:nvPr/>
        </p:nvSpPr>
        <p:spPr bwMode="white">
          <a:xfrm>
            <a:off x="10737285" y="2233382"/>
            <a:ext cx="704528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03CB00-71F6-9E6D-D369-00291E7EE80E}"/>
              </a:ext>
            </a:extLst>
          </p:cNvPr>
          <p:cNvSpPr/>
          <p:nvPr/>
        </p:nvSpPr>
        <p:spPr bwMode="white">
          <a:xfrm>
            <a:off x="2873219" y="2823880"/>
            <a:ext cx="714049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DAC0E3-18F1-EEE9-3D65-589A0AB32C7A}"/>
              </a:ext>
            </a:extLst>
          </p:cNvPr>
          <p:cNvSpPr/>
          <p:nvPr/>
        </p:nvSpPr>
        <p:spPr bwMode="white">
          <a:xfrm>
            <a:off x="5291467" y="2814356"/>
            <a:ext cx="856859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7CA1AA-8B4C-BCF6-DD8E-2D20C9DDE26E}"/>
              </a:ext>
            </a:extLst>
          </p:cNvPr>
          <p:cNvSpPr/>
          <p:nvPr/>
        </p:nvSpPr>
        <p:spPr bwMode="white">
          <a:xfrm>
            <a:off x="8023896" y="2823880"/>
            <a:ext cx="856860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E4C42E-747D-2A2C-382C-E79DC428132B}"/>
              </a:ext>
            </a:extLst>
          </p:cNvPr>
          <p:cNvSpPr/>
          <p:nvPr/>
        </p:nvSpPr>
        <p:spPr bwMode="white">
          <a:xfrm>
            <a:off x="10746806" y="2823880"/>
            <a:ext cx="866380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289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70BB7B-1B30-9DEF-F727-FDBEDB5F05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9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B50B61-C2B6-F395-9AD3-96EA39F8A707}"/>
              </a:ext>
            </a:extLst>
          </p:cNvPr>
          <p:cNvSpPr/>
          <p:nvPr/>
        </p:nvSpPr>
        <p:spPr bwMode="white">
          <a:xfrm>
            <a:off x="1978277" y="1595167"/>
            <a:ext cx="1171041" cy="23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D9C755-5135-263E-D98C-45B827563FC5}"/>
              </a:ext>
            </a:extLst>
          </p:cNvPr>
          <p:cNvSpPr/>
          <p:nvPr/>
        </p:nvSpPr>
        <p:spPr bwMode="white">
          <a:xfrm>
            <a:off x="5900789" y="1595167"/>
            <a:ext cx="1009190" cy="23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C11BDA-8FB0-35ED-FFDB-F3D677EC0B71}"/>
              </a:ext>
            </a:extLst>
          </p:cNvPr>
          <p:cNvSpPr/>
          <p:nvPr/>
        </p:nvSpPr>
        <p:spPr bwMode="white">
          <a:xfrm>
            <a:off x="9670971" y="1595167"/>
            <a:ext cx="1171041" cy="23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935E62-14F6-19B9-EA08-7E6C917A6B6D}"/>
              </a:ext>
            </a:extLst>
          </p:cNvPr>
          <p:cNvSpPr/>
          <p:nvPr/>
        </p:nvSpPr>
        <p:spPr bwMode="white">
          <a:xfrm>
            <a:off x="767408" y="2223674"/>
            <a:ext cx="1848752" cy="178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B58264-65DE-D4D4-6103-BF24C1DDC339}"/>
              </a:ext>
            </a:extLst>
          </p:cNvPr>
          <p:cNvSpPr/>
          <p:nvPr/>
        </p:nvSpPr>
        <p:spPr bwMode="white">
          <a:xfrm>
            <a:off x="4655841" y="2223674"/>
            <a:ext cx="1584176" cy="178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0351D5-E49C-CE4A-1487-80B4170363A6}"/>
              </a:ext>
            </a:extLst>
          </p:cNvPr>
          <p:cNvSpPr/>
          <p:nvPr/>
        </p:nvSpPr>
        <p:spPr bwMode="white">
          <a:xfrm>
            <a:off x="8400257" y="2223675"/>
            <a:ext cx="2016224" cy="17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img_16777215">
            <a:extLst>
              <a:ext uri="{FF2B5EF4-FFF2-40B4-BE49-F238E27FC236}">
                <a16:creationId xmlns:a16="http://schemas.microsoft.com/office/drawing/2014/main" id="{F803FFFF-B1DD-69EA-1391-CE14469EE0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15"/>
          <a:stretch/>
        </p:blipFill>
        <p:spPr>
          <a:xfrm>
            <a:off x="767408" y="4090153"/>
            <a:ext cx="10297144" cy="263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59935E62-14F6-19B9-EA08-7E6C917A6B6D}"/>
              </a:ext>
            </a:extLst>
          </p:cNvPr>
          <p:cNvSpPr/>
          <p:nvPr/>
        </p:nvSpPr>
        <p:spPr bwMode="white">
          <a:xfrm>
            <a:off x="767408" y="4822185"/>
            <a:ext cx="1848752" cy="190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55B50B61-C2B6-F395-9AD3-96EA39F8A707}"/>
              </a:ext>
            </a:extLst>
          </p:cNvPr>
          <p:cNvSpPr/>
          <p:nvPr/>
        </p:nvSpPr>
        <p:spPr bwMode="white">
          <a:xfrm>
            <a:off x="1978277" y="4218417"/>
            <a:ext cx="1171041" cy="36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59935E62-14F6-19B9-EA08-7E6C917A6B6D}"/>
              </a:ext>
            </a:extLst>
          </p:cNvPr>
          <p:cNvSpPr/>
          <p:nvPr/>
        </p:nvSpPr>
        <p:spPr bwMode="white">
          <a:xfrm>
            <a:off x="4727848" y="4815916"/>
            <a:ext cx="1848752" cy="190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55B50B61-C2B6-F395-9AD3-96EA39F8A707}"/>
              </a:ext>
            </a:extLst>
          </p:cNvPr>
          <p:cNvSpPr/>
          <p:nvPr/>
        </p:nvSpPr>
        <p:spPr bwMode="white">
          <a:xfrm>
            <a:off x="5900789" y="4218417"/>
            <a:ext cx="1171041" cy="36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59935E62-14F6-19B9-EA08-7E6C917A6B6D}"/>
              </a:ext>
            </a:extLst>
          </p:cNvPr>
          <p:cNvSpPr/>
          <p:nvPr/>
        </p:nvSpPr>
        <p:spPr bwMode="white">
          <a:xfrm>
            <a:off x="8483993" y="4815916"/>
            <a:ext cx="1848752" cy="190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55B50B61-C2B6-F395-9AD3-96EA39F8A707}"/>
              </a:ext>
            </a:extLst>
          </p:cNvPr>
          <p:cNvSpPr/>
          <p:nvPr/>
        </p:nvSpPr>
        <p:spPr bwMode="white">
          <a:xfrm>
            <a:off x="9670970" y="4229305"/>
            <a:ext cx="1171041" cy="36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52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2023-08-25T08:12:30Z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