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45" r:id="rId4"/>
    <p:sldId id="344" r:id="rId5"/>
    <p:sldId id="343" r:id="rId6"/>
    <p:sldId id="342" r:id="rId7"/>
    <p:sldId id="341" r:id="rId8"/>
    <p:sldId id="339" r:id="rId9"/>
    <p:sldId id="338" r:id="rId10"/>
    <p:sldId id="336" r:id="rId11"/>
    <p:sldId id="335" r:id="rId12"/>
    <p:sldId id="334" r:id="rId13"/>
    <p:sldId id="332" r:id="rId14"/>
    <p:sldId id="331" r:id="rId15"/>
    <p:sldId id="330" r:id="rId16"/>
    <p:sldId id="329" r:id="rId17"/>
    <p:sldId id="328" r:id="rId18"/>
    <p:sldId id="327" r:id="rId19"/>
    <p:sldId id="326" r:id="rId20"/>
    <p:sldId id="325" r:id="rId21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7" d="100"/>
          <a:sy n="107" d="100"/>
        </p:scale>
        <p:origin x="552" y="11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000" y="2492896"/>
            <a:ext cx="11520000" cy="24390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22449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11368" y="2218295"/>
            <a:ext cx="552198" cy="238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29549" y="2218295"/>
            <a:ext cx="552198" cy="238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95401" y="2218295"/>
            <a:ext cx="542677" cy="238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565913" y="2218295"/>
            <a:ext cx="723570" cy="238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892260" y="2801019"/>
            <a:ext cx="856859" cy="238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491401" y="2801019"/>
            <a:ext cx="875900" cy="238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947731" y="2801019"/>
            <a:ext cx="552198" cy="238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584954" y="2801019"/>
            <a:ext cx="856859" cy="238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836712"/>
            <a:ext cx="11520000" cy="33167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78277" y="1580120"/>
            <a:ext cx="1161520" cy="238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00789" y="1580120"/>
            <a:ext cx="1180561" cy="238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832822" y="1580120"/>
            <a:ext cx="990148" cy="238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14816" y="2199628"/>
            <a:ext cx="1872208" cy="1742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703249" y="2199628"/>
            <a:ext cx="1872208" cy="1742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591683" y="2199628"/>
            <a:ext cx="1584174" cy="1742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939"/>
          <a:stretch>
            <a:fillRect/>
          </a:stretch>
        </p:blipFill>
        <p:spPr>
          <a:xfrm>
            <a:off x="694388" y="4153459"/>
            <a:ext cx="11520000" cy="25879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3" name="矩形 42"/>
          <p:cNvSpPr/>
          <p:nvPr/>
        </p:nvSpPr>
        <p:spPr bwMode="white">
          <a:xfrm>
            <a:off x="694388" y="4899027"/>
            <a:ext cx="1872208" cy="1742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white">
          <a:xfrm>
            <a:off x="1893924" y="4296423"/>
            <a:ext cx="1161520" cy="339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white">
          <a:xfrm>
            <a:off x="4589402" y="4893697"/>
            <a:ext cx="1985041" cy="1742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/>
        </p:nvSpPr>
        <p:spPr bwMode="white">
          <a:xfrm>
            <a:off x="5782356" y="4277519"/>
            <a:ext cx="1161520" cy="339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/>
        </p:nvSpPr>
        <p:spPr bwMode="white">
          <a:xfrm>
            <a:off x="8484416" y="4893697"/>
            <a:ext cx="1985041" cy="1742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8" name="矩形 47"/>
          <p:cNvSpPr/>
          <p:nvPr/>
        </p:nvSpPr>
        <p:spPr bwMode="white">
          <a:xfrm>
            <a:off x="9742796" y="4270437"/>
            <a:ext cx="1161520" cy="339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10" grpId="0" animBg="1"/>
      <p:bldP spid="12" grpId="0" animBg="1"/>
      <p:bldP spid="43" grpId="0" bldLvl="0" animBg="1"/>
      <p:bldP spid="44" grpId="0" bldLvl="0" animBg="1"/>
      <p:bldP spid="45" grpId="0" bldLvl="0" animBg="1"/>
      <p:bldP spid="46" grpId="0" bldLvl="0" animBg="1"/>
      <p:bldP spid="47" grpId="0" bldLvl="0" animBg="1"/>
      <p:bldP spid="4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1016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11434" y="2492957"/>
            <a:ext cx="714049" cy="238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19169" y="2492957"/>
            <a:ext cx="542677" cy="238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349582" y="3065277"/>
            <a:ext cx="714049" cy="248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081020" y="3065277"/>
            <a:ext cx="714049" cy="248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359103" y="3647135"/>
            <a:ext cx="704528" cy="238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919169" y="3647135"/>
            <a:ext cx="542677" cy="238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520954" y="4228994"/>
            <a:ext cx="866380" cy="238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090541" y="4228994"/>
            <a:ext cx="866380" cy="238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0509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97516" y="2777752"/>
            <a:ext cx="3770181" cy="285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97516" y="3340125"/>
            <a:ext cx="2780033" cy="276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07037" y="3883434"/>
            <a:ext cx="4232315" cy="276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27006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07235" y="2140585"/>
            <a:ext cx="3751140" cy="286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7235" y="2694077"/>
            <a:ext cx="4027239" cy="286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7715" y="3247569"/>
            <a:ext cx="4193565" cy="286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2206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07235" y="1578325"/>
            <a:ext cx="3608330" cy="286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88194" y="2113342"/>
            <a:ext cx="3903471" cy="286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97714" y="2543267"/>
            <a:ext cx="4625613" cy="453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27723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88194" y="2138527"/>
            <a:ext cx="2503933" cy="2858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8194" y="2672046"/>
            <a:ext cx="4189090" cy="2858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7715" y="3205565"/>
            <a:ext cx="6137781" cy="295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3125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88194" y="2704229"/>
            <a:ext cx="3484561" cy="286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7715" y="3238816"/>
            <a:ext cx="3760661" cy="286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7715" y="3773402"/>
            <a:ext cx="6209789" cy="375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2703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88194" y="1576948"/>
            <a:ext cx="4398545" cy="286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88194" y="2110880"/>
            <a:ext cx="4960264" cy="286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88194" y="2654345"/>
            <a:ext cx="4969785" cy="276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88194" y="3169208"/>
            <a:ext cx="6312198" cy="295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07234" y="3703140"/>
            <a:ext cx="8864565" cy="429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10" grpId="0" animBg="1"/>
      <p:bldP spid="1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2324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969087" y="3721626"/>
            <a:ext cx="3617851" cy="285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69087" y="4255447"/>
            <a:ext cx="4179570" cy="285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69086" y="4789268"/>
            <a:ext cx="4526249" cy="343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0751920" y="900000"/>
            <a:ext cx="1127448" cy="13048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4602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920161" y="1595856"/>
            <a:ext cx="1694677" cy="247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080359" y="1605389"/>
            <a:ext cx="218975" cy="238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263235" y="2177326"/>
            <a:ext cx="714049" cy="247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109582" y="2177326"/>
            <a:ext cx="714048" cy="247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082012" y="2758795"/>
            <a:ext cx="218975" cy="238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156525" y="2768328"/>
            <a:ext cx="228495" cy="228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795401" y="3340265"/>
            <a:ext cx="714049" cy="238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996326" y="3912202"/>
            <a:ext cx="723570" cy="247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8610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99695" y="1796156"/>
            <a:ext cx="360000" cy="257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643731" y="1796156"/>
            <a:ext cx="360000" cy="257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204082" y="1834290"/>
            <a:ext cx="323702" cy="181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102045" y="2501641"/>
            <a:ext cx="361785" cy="257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643731" y="2501641"/>
            <a:ext cx="371305" cy="257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180280" y="2501641"/>
            <a:ext cx="324000" cy="257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768822" y="3702871"/>
            <a:ext cx="1332892" cy="314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985814" y="3702871"/>
            <a:ext cx="675966" cy="305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803929" y="3741006"/>
            <a:ext cx="476033" cy="2478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07235" y="4284420"/>
            <a:ext cx="1142479" cy="314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1099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80359" y="995398"/>
            <a:ext cx="685487" cy="3148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273417" y="1615485"/>
            <a:ext cx="875900" cy="238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23896" y="2254653"/>
            <a:ext cx="218975" cy="238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539665" y="2951059"/>
            <a:ext cx="218975" cy="238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661781" y="3590226"/>
            <a:ext cx="704528" cy="238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28694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061979" y="1062061"/>
            <a:ext cx="714049" cy="238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653913" y="1634045"/>
            <a:ext cx="390347" cy="238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691665" y="2778012"/>
            <a:ext cx="2427768" cy="257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670971" y="2778012"/>
            <a:ext cx="1570909" cy="257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50045" y="3369062"/>
            <a:ext cx="714049" cy="2478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115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051467" y="1680694"/>
            <a:ext cx="295140" cy="238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01"/>
          <a:stretch>
            <a:fillRect/>
          </a:stretch>
        </p:blipFill>
        <p:spPr>
          <a:xfrm>
            <a:off x="1030840" y="2132856"/>
            <a:ext cx="10897808" cy="29454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1075137" y="2285368"/>
            <a:ext cx="295140" cy="238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075137" y="2866824"/>
            <a:ext cx="295140" cy="238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037054" y="3991607"/>
            <a:ext cx="333223" cy="314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027534" y="4573063"/>
            <a:ext cx="342743" cy="305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60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329549" y="1633090"/>
            <a:ext cx="266578" cy="238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11566" y="3956132"/>
            <a:ext cx="266578" cy="228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17385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461847" y="1081496"/>
            <a:ext cx="285619" cy="238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2638549"/>
            <a:ext cx="11520000" cy="35572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5110574" y="3401503"/>
            <a:ext cx="266578" cy="238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18356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177219" y="1693516"/>
            <a:ext cx="295140" cy="23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65</cp:revision>
  <dcterms:created xsi:type="dcterms:W3CDTF">2015-09-16T06:44:00Z</dcterms:created>
  <dcterms:modified xsi:type="dcterms:W3CDTF">2023-08-26T03:59:48Z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