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7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48880"/>
            <a:ext cx="11520000" cy="255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5"/>
            <a:ext cx="9433048" cy="1872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"/>
          <a:stretch>
            <a:fillRect/>
          </a:stretch>
        </p:blipFill>
        <p:spPr>
          <a:xfrm>
            <a:off x="2135560" y="2780928"/>
            <a:ext cx="9433048" cy="399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38948"/>
            <a:ext cx="6336704" cy="389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872" y="1643777"/>
            <a:ext cx="1056793" cy="3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4045" y="1681919"/>
            <a:ext cx="390347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5" y="3446007"/>
            <a:ext cx="6074181" cy="29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42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4896544" cy="280309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3762" y="899999"/>
            <a:ext cx="4746734" cy="3551325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73443" y="4653136"/>
            <a:ext cx="2050149" cy="3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7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244" y="1071714"/>
            <a:ext cx="190413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2277" y="1071714"/>
            <a:ext cx="218975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0739" y="1663177"/>
            <a:ext cx="1685157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5" y="2798403"/>
            <a:ext cx="9463537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3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7318" y="4892139"/>
            <a:ext cx="695008" cy="31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120" y="4901666"/>
            <a:ext cx="714049" cy="2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0541" y="5492389"/>
            <a:ext cx="695008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401" y="985823"/>
            <a:ext cx="37130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9665" y="985823"/>
            <a:ext cx="37130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9748" y="2168283"/>
            <a:ext cx="21897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5913" y="2168283"/>
            <a:ext cx="21897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2723" y="3884757"/>
            <a:ext cx="7949752" cy="133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6440" y="3309800"/>
            <a:ext cx="1224136" cy="127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1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6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9516" y="1033484"/>
            <a:ext cx="685487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9120" y="1043019"/>
            <a:ext cx="647404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9913" y="1643700"/>
            <a:ext cx="1351933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7715" y="1691373"/>
            <a:ext cx="533158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4657" y="1653235"/>
            <a:ext cx="1390016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6244" y="2292055"/>
            <a:ext cx="371305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4872" y="2902271"/>
            <a:ext cx="380826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202" y="3502953"/>
            <a:ext cx="542677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5946" y="4065495"/>
            <a:ext cx="1380495" cy="3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56490"/>
            <a:ext cx="1152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8" y="4437585"/>
            <a:ext cx="11520000" cy="11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371002" y="4629393"/>
            <a:ext cx="552198" cy="2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752490" y="5204817"/>
            <a:ext cx="352264" cy="27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903498" y="5195227"/>
            <a:ext cx="352264" cy="29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68" y="5675321"/>
            <a:ext cx="11520000" cy="116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4085713" y="5809454"/>
            <a:ext cx="695008" cy="2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4733118" y="6393894"/>
            <a:ext cx="704528" cy="2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9781" y="1672691"/>
            <a:ext cx="295140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343" y="3447018"/>
            <a:ext cx="295140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946" y="1633834"/>
            <a:ext cx="276099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2872" y="3463654"/>
            <a:ext cx="295140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3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9053" y="1014253"/>
            <a:ext cx="295140" cy="23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27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3408563"/>
            <a:ext cx="6480720" cy="3188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2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9896" y="1062395"/>
            <a:ext cx="199933" cy="2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5" y="2227818"/>
            <a:ext cx="9739636" cy="2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2023-08-26T04:05:47Z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