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324" r:id="rId2"/>
    <p:sldId id="342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7" d="100"/>
          <a:sy n="107" d="100"/>
        </p:scale>
        <p:origin x="552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1474D9-93A3-4048-95AF-19F9C7BA6866}" type="datetimeFigureOut">
              <a:rPr lang="zh-CN" altLang="en-US" smtClean="0"/>
              <a:t>2023/8/25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8046BC-48E3-4BFD-846C-02592436AE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07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8046BC-48E3-4BFD-846C-02592436AE6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9374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54633E-81BC-D0BD-2B12-720608976FB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333" b="29450"/>
          <a:stretch/>
        </p:blipFill>
        <p:spPr>
          <a:xfrm>
            <a:off x="3408000" y="2348880"/>
            <a:ext cx="5376000" cy="1952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E9CF83-1837-DBCD-3354-2956DEA00E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894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DA8F85-C64E-5BE7-B984-C4E5A0EE9D68}"/>
              </a:ext>
            </a:extLst>
          </p:cNvPr>
          <p:cNvSpPr/>
          <p:nvPr/>
        </p:nvSpPr>
        <p:spPr bwMode="white">
          <a:xfrm>
            <a:off x="2263896" y="1604692"/>
            <a:ext cx="875900" cy="23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3EEAF7-8943-B36D-95A2-21E04039D86E}"/>
              </a:ext>
            </a:extLst>
          </p:cNvPr>
          <p:cNvSpPr/>
          <p:nvPr/>
        </p:nvSpPr>
        <p:spPr bwMode="white">
          <a:xfrm>
            <a:off x="5881748" y="1604692"/>
            <a:ext cx="866380" cy="23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64CBFF-04BC-F2B3-0C06-4484CE0125D3}"/>
              </a:ext>
            </a:extLst>
          </p:cNvPr>
          <p:cNvSpPr/>
          <p:nvPr/>
        </p:nvSpPr>
        <p:spPr bwMode="white">
          <a:xfrm>
            <a:off x="9471037" y="1604692"/>
            <a:ext cx="714048" cy="23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F7D09E-DD75-F665-C44C-3DC8400E175F}"/>
              </a:ext>
            </a:extLst>
          </p:cNvPr>
          <p:cNvSpPr/>
          <p:nvPr/>
        </p:nvSpPr>
        <p:spPr bwMode="white">
          <a:xfrm>
            <a:off x="695400" y="2271294"/>
            <a:ext cx="2282546" cy="2237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7D3E81D-799E-C8CA-24A3-B3C7904CB9BB}"/>
              </a:ext>
            </a:extLst>
          </p:cNvPr>
          <p:cNvSpPr/>
          <p:nvPr/>
        </p:nvSpPr>
        <p:spPr bwMode="white">
          <a:xfrm>
            <a:off x="7917910" y="2271294"/>
            <a:ext cx="2138530" cy="2237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3900A41-0AB9-70E2-9F58-75DDB1ECB8E5}"/>
              </a:ext>
            </a:extLst>
          </p:cNvPr>
          <p:cNvSpPr/>
          <p:nvPr/>
        </p:nvSpPr>
        <p:spPr bwMode="white">
          <a:xfrm>
            <a:off x="4367808" y="2442706"/>
            <a:ext cx="2160240" cy="1274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7229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7DD4A7-8405-5BDD-909A-CC64737BC6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2869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F5669F-4EA0-7F2D-FDBA-20DD0AF92647}"/>
              </a:ext>
            </a:extLst>
          </p:cNvPr>
          <p:cNvSpPr/>
          <p:nvPr/>
        </p:nvSpPr>
        <p:spPr bwMode="white">
          <a:xfrm>
            <a:off x="1839624" y="1023929"/>
            <a:ext cx="371305" cy="23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534D96-CDCB-CEBB-E7B1-240B0B469AD5}"/>
              </a:ext>
            </a:extLst>
          </p:cNvPr>
          <p:cNvSpPr/>
          <p:nvPr/>
        </p:nvSpPr>
        <p:spPr bwMode="white">
          <a:xfrm>
            <a:off x="5438434" y="1023929"/>
            <a:ext cx="1351933" cy="23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CF9826-2DCF-53BA-CF02-7DD8A33CD2FA}"/>
              </a:ext>
            </a:extLst>
          </p:cNvPr>
          <p:cNvSpPr/>
          <p:nvPr/>
        </p:nvSpPr>
        <p:spPr bwMode="white">
          <a:xfrm>
            <a:off x="9189575" y="1023929"/>
            <a:ext cx="1370975" cy="23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777D59C-063B-CD95-A13A-E0122AD34408}"/>
              </a:ext>
            </a:extLst>
          </p:cNvPr>
          <p:cNvSpPr/>
          <p:nvPr/>
        </p:nvSpPr>
        <p:spPr bwMode="white">
          <a:xfrm>
            <a:off x="305779" y="1556792"/>
            <a:ext cx="1875570" cy="2212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EEB6E08-E5BB-1970-0E1A-AA0A9BA9EF1F}"/>
              </a:ext>
            </a:extLst>
          </p:cNvPr>
          <p:cNvSpPr/>
          <p:nvPr/>
        </p:nvSpPr>
        <p:spPr bwMode="white">
          <a:xfrm>
            <a:off x="4029376" y="1556792"/>
            <a:ext cx="1789884" cy="2016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D701903-8DE1-2185-CF1E-D1357CD8F8A5}"/>
              </a:ext>
            </a:extLst>
          </p:cNvPr>
          <p:cNvSpPr/>
          <p:nvPr/>
        </p:nvSpPr>
        <p:spPr bwMode="white">
          <a:xfrm>
            <a:off x="7637707" y="1556792"/>
            <a:ext cx="2104066" cy="2088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956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  <p:bldP spid="12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90823D-2538-D128-5547-5275825510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367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0439C6-B597-DC0E-E70B-58B1C8723CC5}"/>
              </a:ext>
            </a:extLst>
          </p:cNvPr>
          <p:cNvSpPr/>
          <p:nvPr/>
        </p:nvSpPr>
        <p:spPr bwMode="white">
          <a:xfrm>
            <a:off x="1311830" y="2587866"/>
            <a:ext cx="1161520" cy="314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3" y="2132856"/>
            <a:ext cx="1872207" cy="118199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1904" y="4141809"/>
            <a:ext cx="2664297" cy="1015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11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CEF482-C077-C7DB-F35D-0EBF103AE4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974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BBA02F-18EB-70E0-EBE6-5C2C3B2DC25B}"/>
              </a:ext>
            </a:extLst>
          </p:cNvPr>
          <p:cNvSpPr/>
          <p:nvPr/>
        </p:nvSpPr>
        <p:spPr bwMode="white">
          <a:xfrm>
            <a:off x="1292789" y="2177700"/>
            <a:ext cx="4112925" cy="333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A06A3A-00E1-E506-B0F0-E2A2E4E75F79}"/>
              </a:ext>
            </a:extLst>
          </p:cNvPr>
          <p:cNvSpPr/>
          <p:nvPr/>
        </p:nvSpPr>
        <p:spPr bwMode="white">
          <a:xfrm>
            <a:off x="1302310" y="2768875"/>
            <a:ext cx="4455669" cy="333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926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6E3F7B-BB67-7412-1098-66F25E0DDB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814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C4D3BD-8079-24EB-D7F0-E7C5F8BFCCE3}"/>
              </a:ext>
            </a:extLst>
          </p:cNvPr>
          <p:cNvSpPr/>
          <p:nvPr/>
        </p:nvSpPr>
        <p:spPr bwMode="white">
          <a:xfrm>
            <a:off x="788194" y="2168952"/>
            <a:ext cx="2970446" cy="305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200040-F44A-879A-096C-5853326B346C}"/>
              </a:ext>
            </a:extLst>
          </p:cNvPr>
          <p:cNvSpPr/>
          <p:nvPr/>
        </p:nvSpPr>
        <p:spPr bwMode="white">
          <a:xfrm>
            <a:off x="807235" y="2760493"/>
            <a:ext cx="2008859" cy="257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43C5F6-A9FC-D7C5-3C1C-8643A891DA91}"/>
              </a:ext>
            </a:extLst>
          </p:cNvPr>
          <p:cNvSpPr/>
          <p:nvPr/>
        </p:nvSpPr>
        <p:spPr bwMode="white">
          <a:xfrm>
            <a:off x="797715" y="3323412"/>
            <a:ext cx="4617520" cy="314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095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D24EF3-79FC-16C2-FE31-C461C663861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54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A14DEC-AEE3-709C-088B-5D734E427B69}"/>
              </a:ext>
            </a:extLst>
          </p:cNvPr>
          <p:cNvSpPr/>
          <p:nvPr/>
        </p:nvSpPr>
        <p:spPr bwMode="white">
          <a:xfrm>
            <a:off x="1111896" y="1614640"/>
            <a:ext cx="1694677" cy="24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81E0A8-F069-D39E-40F2-0C5FC9C550C7}"/>
              </a:ext>
            </a:extLst>
          </p:cNvPr>
          <p:cNvSpPr/>
          <p:nvPr/>
        </p:nvSpPr>
        <p:spPr bwMode="white">
          <a:xfrm>
            <a:off x="816756" y="2205409"/>
            <a:ext cx="1171041" cy="24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832B2D-98AA-853F-EFDC-B8107C6A3D6C}"/>
              </a:ext>
            </a:extLst>
          </p:cNvPr>
          <p:cNvSpPr/>
          <p:nvPr/>
        </p:nvSpPr>
        <p:spPr bwMode="white">
          <a:xfrm>
            <a:off x="816756" y="2777121"/>
            <a:ext cx="1456661" cy="304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08D01FA-3157-295C-E252-7B977DE23E83}"/>
              </a:ext>
            </a:extLst>
          </p:cNvPr>
          <p:cNvSpPr/>
          <p:nvPr/>
        </p:nvSpPr>
        <p:spPr bwMode="white">
          <a:xfrm>
            <a:off x="797715" y="3348833"/>
            <a:ext cx="2646743" cy="323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514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B8DE86-7B11-CB24-0240-408972A7E7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531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D3E4EC-3B16-1542-5A72-22B9D73DF7F3}"/>
              </a:ext>
            </a:extLst>
          </p:cNvPr>
          <p:cNvSpPr/>
          <p:nvPr/>
        </p:nvSpPr>
        <p:spPr bwMode="white">
          <a:xfrm>
            <a:off x="807235" y="2169595"/>
            <a:ext cx="3932033" cy="334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1B7470-A5B5-F795-918A-EBDF4C597A43}"/>
              </a:ext>
            </a:extLst>
          </p:cNvPr>
          <p:cNvSpPr/>
          <p:nvPr/>
        </p:nvSpPr>
        <p:spPr bwMode="white">
          <a:xfrm>
            <a:off x="788194" y="2770982"/>
            <a:ext cx="2808595" cy="315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8E3C01-14FD-5E14-A8CA-0B2CED49F55C}"/>
              </a:ext>
            </a:extLst>
          </p:cNvPr>
          <p:cNvSpPr/>
          <p:nvPr/>
        </p:nvSpPr>
        <p:spPr bwMode="white">
          <a:xfrm>
            <a:off x="797715" y="3353277"/>
            <a:ext cx="5769520" cy="324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2252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92BD22-F6DA-F74A-8FBA-0F905323E1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763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86392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46DA31-1C25-F1CE-1B37-E0870D0870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94"/>
          <a:stretch/>
        </p:blipFill>
        <p:spPr>
          <a:xfrm>
            <a:off x="3431704" y="550815"/>
            <a:ext cx="6336704" cy="3553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842497D6-B2AB-EDF7-4A18-F01E458B355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3933056"/>
            <a:ext cx="11520000" cy="2869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F9DC45B-42E5-308C-1A85-F3641E7EDA74}"/>
              </a:ext>
            </a:extLst>
          </p:cNvPr>
          <p:cNvSpPr/>
          <p:nvPr/>
        </p:nvSpPr>
        <p:spPr bwMode="white">
          <a:xfrm>
            <a:off x="2006839" y="4609903"/>
            <a:ext cx="685487" cy="314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B111099-CAFA-536B-EF56-6C0894261060}"/>
              </a:ext>
            </a:extLst>
          </p:cNvPr>
          <p:cNvSpPr/>
          <p:nvPr/>
        </p:nvSpPr>
        <p:spPr bwMode="white">
          <a:xfrm>
            <a:off x="7414574" y="4619436"/>
            <a:ext cx="695008" cy="305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809DE80-9608-14F6-D568-898E37299D7A}"/>
              </a:ext>
            </a:extLst>
          </p:cNvPr>
          <p:cNvSpPr/>
          <p:nvPr/>
        </p:nvSpPr>
        <p:spPr bwMode="white">
          <a:xfrm>
            <a:off x="854838" y="6309320"/>
            <a:ext cx="3945017" cy="493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1705" y="590130"/>
            <a:ext cx="6264696" cy="3342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734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481BF4-218A-A0D9-B84F-9BD3466F6B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658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F10347-6CB3-8D27-9706-AE68020D84C2}"/>
              </a:ext>
            </a:extLst>
          </p:cNvPr>
          <p:cNvSpPr/>
          <p:nvPr/>
        </p:nvSpPr>
        <p:spPr bwMode="white">
          <a:xfrm>
            <a:off x="9889946" y="1605032"/>
            <a:ext cx="1390016" cy="24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AF742E-F8B0-A794-72D7-F8EE839FB6D3}"/>
              </a:ext>
            </a:extLst>
          </p:cNvPr>
          <p:cNvSpPr/>
          <p:nvPr/>
        </p:nvSpPr>
        <p:spPr bwMode="white">
          <a:xfrm>
            <a:off x="5558045" y="2205263"/>
            <a:ext cx="1209123" cy="266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222661-A75C-E47D-5448-20C030B6E143}"/>
              </a:ext>
            </a:extLst>
          </p:cNvPr>
          <p:cNvSpPr/>
          <p:nvPr/>
        </p:nvSpPr>
        <p:spPr bwMode="white">
          <a:xfrm>
            <a:off x="11651268" y="2224318"/>
            <a:ext cx="314181" cy="23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22BBE6-2819-88A5-7841-5B2E3B4AC45B}"/>
              </a:ext>
            </a:extLst>
          </p:cNvPr>
          <p:cNvSpPr/>
          <p:nvPr/>
        </p:nvSpPr>
        <p:spPr bwMode="white">
          <a:xfrm>
            <a:off x="1302310" y="2805494"/>
            <a:ext cx="352264" cy="295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E0A02A2-835F-3393-CB30-E340BF193FAA}"/>
              </a:ext>
            </a:extLst>
          </p:cNvPr>
          <p:cNvSpPr/>
          <p:nvPr/>
        </p:nvSpPr>
        <p:spPr bwMode="white">
          <a:xfrm>
            <a:off x="4177549" y="3415252"/>
            <a:ext cx="4008198" cy="304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1BF8B2A-E768-14EE-50E3-A56D6E4D568D}"/>
              </a:ext>
            </a:extLst>
          </p:cNvPr>
          <p:cNvSpPr/>
          <p:nvPr/>
        </p:nvSpPr>
        <p:spPr bwMode="white">
          <a:xfrm>
            <a:off x="10661120" y="3415252"/>
            <a:ext cx="371305" cy="295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BCAEBE1-1EF3-0EA6-BBD6-F5BE6F3E2E88}"/>
              </a:ext>
            </a:extLst>
          </p:cNvPr>
          <p:cNvSpPr/>
          <p:nvPr/>
        </p:nvSpPr>
        <p:spPr bwMode="white">
          <a:xfrm>
            <a:off x="3596789" y="4025010"/>
            <a:ext cx="352264" cy="304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C744B0E-975A-2E6C-B6BA-DC151F4E6397}"/>
              </a:ext>
            </a:extLst>
          </p:cNvPr>
          <p:cNvSpPr/>
          <p:nvPr/>
        </p:nvSpPr>
        <p:spPr bwMode="white">
          <a:xfrm>
            <a:off x="5967434" y="4034538"/>
            <a:ext cx="685487" cy="295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73439A4-2827-9C8E-7D9D-48A6C881105A}"/>
              </a:ext>
            </a:extLst>
          </p:cNvPr>
          <p:cNvSpPr/>
          <p:nvPr/>
        </p:nvSpPr>
        <p:spPr bwMode="white">
          <a:xfrm>
            <a:off x="9728095" y="4034538"/>
            <a:ext cx="695008" cy="295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779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D7C644-5E7C-E0D9-0E9E-BCB90193EA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418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933935-BA05-7AE8-E769-589F69C44E66}"/>
              </a:ext>
            </a:extLst>
          </p:cNvPr>
          <p:cNvSpPr/>
          <p:nvPr/>
        </p:nvSpPr>
        <p:spPr bwMode="white">
          <a:xfrm>
            <a:off x="4491731" y="1595029"/>
            <a:ext cx="1342413" cy="30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EBCC6F-9D4A-52ED-7CD6-1CEF527869F0}"/>
              </a:ext>
            </a:extLst>
          </p:cNvPr>
          <p:cNvSpPr/>
          <p:nvPr/>
        </p:nvSpPr>
        <p:spPr bwMode="white">
          <a:xfrm>
            <a:off x="4482210" y="2204370"/>
            <a:ext cx="695008" cy="30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E00686-30A9-A016-91CD-BCBB3CEDAAEC}"/>
              </a:ext>
            </a:extLst>
          </p:cNvPr>
          <p:cNvSpPr/>
          <p:nvPr/>
        </p:nvSpPr>
        <p:spPr bwMode="white">
          <a:xfrm>
            <a:off x="7509781" y="2927962"/>
            <a:ext cx="218975" cy="23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09C4A3-A177-64FE-289D-D3B5A0F7F176}"/>
              </a:ext>
            </a:extLst>
          </p:cNvPr>
          <p:cNvSpPr/>
          <p:nvPr/>
        </p:nvSpPr>
        <p:spPr bwMode="white">
          <a:xfrm>
            <a:off x="4510772" y="3689639"/>
            <a:ext cx="228495" cy="247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990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B2DB46-66CA-46F2-1FD4-0A2FCEF430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367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4D0E22-F861-1CDA-FF95-A6187B6F1BB8}"/>
              </a:ext>
            </a:extLst>
          </p:cNvPr>
          <p:cNvSpPr/>
          <p:nvPr/>
        </p:nvSpPr>
        <p:spPr bwMode="white">
          <a:xfrm>
            <a:off x="2587599" y="1720093"/>
            <a:ext cx="714049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FA7FAB-7C3F-0339-2349-5FD4EEE095ED}"/>
              </a:ext>
            </a:extLst>
          </p:cNvPr>
          <p:cNvSpPr/>
          <p:nvPr/>
        </p:nvSpPr>
        <p:spPr bwMode="white">
          <a:xfrm>
            <a:off x="1273748" y="2912088"/>
            <a:ext cx="675966" cy="30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A2AE39-DF6A-83EB-6415-BF9CA90BE535}"/>
              </a:ext>
            </a:extLst>
          </p:cNvPr>
          <p:cNvSpPr/>
          <p:nvPr/>
        </p:nvSpPr>
        <p:spPr bwMode="white">
          <a:xfrm>
            <a:off x="2587599" y="4180372"/>
            <a:ext cx="1047272" cy="238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939F53D-D375-A9C6-518C-61D774925C91}"/>
              </a:ext>
            </a:extLst>
          </p:cNvPr>
          <p:cNvSpPr/>
          <p:nvPr/>
        </p:nvSpPr>
        <p:spPr bwMode="white">
          <a:xfrm>
            <a:off x="6034078" y="4180372"/>
            <a:ext cx="380826" cy="238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7E0B029-932C-2A06-64C5-C64E1FA75D5B}"/>
              </a:ext>
            </a:extLst>
          </p:cNvPr>
          <p:cNvSpPr/>
          <p:nvPr/>
        </p:nvSpPr>
        <p:spPr bwMode="white">
          <a:xfrm>
            <a:off x="7500260" y="4180372"/>
            <a:ext cx="552198" cy="238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E394D82-9A15-6B9B-54CC-FB27FA434CF9}"/>
              </a:ext>
            </a:extLst>
          </p:cNvPr>
          <p:cNvSpPr/>
          <p:nvPr/>
        </p:nvSpPr>
        <p:spPr bwMode="white">
          <a:xfrm>
            <a:off x="9318706" y="4180372"/>
            <a:ext cx="371305" cy="238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E2F95CA-C56B-AD7A-809D-A29628C1D3C2}"/>
              </a:ext>
            </a:extLst>
          </p:cNvPr>
          <p:cNvSpPr/>
          <p:nvPr/>
        </p:nvSpPr>
        <p:spPr bwMode="white">
          <a:xfrm>
            <a:off x="7147996" y="4752530"/>
            <a:ext cx="1608991" cy="30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348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1AF5CB-8723-DD1F-C744-9CFF52F90D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692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C46012-B6C0-6E5C-DE03-8A75F092B837}"/>
              </a:ext>
            </a:extLst>
          </p:cNvPr>
          <p:cNvSpPr/>
          <p:nvPr/>
        </p:nvSpPr>
        <p:spPr bwMode="white">
          <a:xfrm>
            <a:off x="10156525" y="1043203"/>
            <a:ext cx="390347" cy="238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2631420-F728-80FC-E2BD-624FF200D9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0" b="79107"/>
          <a:stretch/>
        </p:blipFill>
        <p:spPr>
          <a:xfrm>
            <a:off x="335360" y="3771202"/>
            <a:ext cx="11087952" cy="953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4A77B9-B2A9-37DA-679B-4C568B7A9D01}"/>
              </a:ext>
            </a:extLst>
          </p:cNvPr>
          <p:cNvSpPr/>
          <p:nvPr/>
        </p:nvSpPr>
        <p:spPr bwMode="white">
          <a:xfrm>
            <a:off x="5748997" y="3990436"/>
            <a:ext cx="361785" cy="238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857560-E1FC-DF03-A15E-E45A321B22B8}"/>
              </a:ext>
            </a:extLst>
          </p:cNvPr>
          <p:cNvSpPr/>
          <p:nvPr/>
        </p:nvSpPr>
        <p:spPr bwMode="white">
          <a:xfrm>
            <a:off x="7967312" y="3990436"/>
            <a:ext cx="495074" cy="238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E7ACEA9-9864-DA64-D985-92EA75FDE8E4}"/>
              </a:ext>
            </a:extLst>
          </p:cNvPr>
          <p:cNvSpPr/>
          <p:nvPr/>
        </p:nvSpPr>
        <p:spPr bwMode="white">
          <a:xfrm>
            <a:off x="407368" y="4486846"/>
            <a:ext cx="9001000" cy="310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4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631420-F728-80FC-E2BD-624FF200D99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62"/>
          <a:stretch/>
        </p:blipFill>
        <p:spPr>
          <a:xfrm>
            <a:off x="407368" y="960150"/>
            <a:ext cx="11520000" cy="3837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4A77B9-B2A9-37DA-679B-4C568B7A9D01}"/>
              </a:ext>
            </a:extLst>
          </p:cNvPr>
          <p:cNvSpPr/>
          <p:nvPr/>
        </p:nvSpPr>
        <p:spPr bwMode="white">
          <a:xfrm>
            <a:off x="10056440" y="836712"/>
            <a:ext cx="1870928" cy="354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7ACEA9-9864-DA64-D985-92EA75FDE8E4}"/>
              </a:ext>
            </a:extLst>
          </p:cNvPr>
          <p:cNvSpPr/>
          <p:nvPr/>
        </p:nvSpPr>
        <p:spPr bwMode="white">
          <a:xfrm>
            <a:off x="11041946" y="1689737"/>
            <a:ext cx="285619" cy="238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D2D222-E6F4-C091-8BFC-F232B9B5D432}"/>
              </a:ext>
            </a:extLst>
          </p:cNvPr>
          <p:cNvSpPr/>
          <p:nvPr/>
        </p:nvSpPr>
        <p:spPr bwMode="white">
          <a:xfrm>
            <a:off x="10994343" y="2299782"/>
            <a:ext cx="342743" cy="314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7A035B-9484-AF46-204E-658FEF77E6A5}"/>
              </a:ext>
            </a:extLst>
          </p:cNvPr>
          <p:cNvSpPr/>
          <p:nvPr/>
        </p:nvSpPr>
        <p:spPr bwMode="white">
          <a:xfrm>
            <a:off x="11041946" y="2986082"/>
            <a:ext cx="295140" cy="228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8A4AA3D-9303-0D6D-71F4-0EED6957D75E}"/>
              </a:ext>
            </a:extLst>
          </p:cNvPr>
          <p:cNvSpPr/>
          <p:nvPr/>
        </p:nvSpPr>
        <p:spPr bwMode="white">
          <a:xfrm>
            <a:off x="11041946" y="3624722"/>
            <a:ext cx="285619" cy="238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4FED40C-5316-6B6E-2063-8F94C1F1269B}"/>
              </a:ext>
            </a:extLst>
          </p:cNvPr>
          <p:cNvSpPr/>
          <p:nvPr/>
        </p:nvSpPr>
        <p:spPr bwMode="white">
          <a:xfrm>
            <a:off x="11041946" y="4282427"/>
            <a:ext cx="295140" cy="228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30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EF7D3D-D60A-35BB-876D-293115761C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523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271DB5-F483-6DBB-2435-AABD963E48DB}"/>
              </a:ext>
            </a:extLst>
          </p:cNvPr>
          <p:cNvSpPr/>
          <p:nvPr/>
        </p:nvSpPr>
        <p:spPr bwMode="white">
          <a:xfrm>
            <a:off x="6005516" y="1680916"/>
            <a:ext cx="285619" cy="22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6C46C7-B55F-37D5-9FEB-1BB7B7797AD1}"/>
              </a:ext>
            </a:extLst>
          </p:cNvPr>
          <p:cNvSpPr/>
          <p:nvPr/>
        </p:nvSpPr>
        <p:spPr bwMode="white">
          <a:xfrm>
            <a:off x="8061979" y="2966572"/>
            <a:ext cx="266579" cy="238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D5DC46-864B-342C-082A-FE43110F4311}"/>
              </a:ext>
            </a:extLst>
          </p:cNvPr>
          <p:cNvSpPr/>
          <p:nvPr/>
        </p:nvSpPr>
        <p:spPr bwMode="white">
          <a:xfrm>
            <a:off x="4777351" y="4261752"/>
            <a:ext cx="266578" cy="238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8548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5CB2BA-F2C3-F9F2-9FFF-8933BE1BC2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738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F9C13E-8196-0B1F-F239-2DDA7523A1A8}"/>
              </a:ext>
            </a:extLst>
          </p:cNvPr>
          <p:cNvSpPr/>
          <p:nvPr/>
        </p:nvSpPr>
        <p:spPr bwMode="white">
          <a:xfrm>
            <a:off x="4367963" y="1023952"/>
            <a:ext cx="276099" cy="24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E69B2F-369F-61C0-E51B-C44F4EC20084}"/>
              </a:ext>
            </a:extLst>
          </p:cNvPr>
          <p:cNvSpPr/>
          <p:nvPr/>
        </p:nvSpPr>
        <p:spPr bwMode="white">
          <a:xfrm>
            <a:off x="10108921" y="2320690"/>
            <a:ext cx="295140" cy="23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694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3CC59B-406C-790D-72B4-CCC6861F85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143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841065-1705-BAC5-B4A4-565BAD8F6CE0}"/>
              </a:ext>
            </a:extLst>
          </p:cNvPr>
          <p:cNvSpPr/>
          <p:nvPr/>
        </p:nvSpPr>
        <p:spPr bwMode="white">
          <a:xfrm>
            <a:off x="2587599" y="2357550"/>
            <a:ext cx="390347" cy="247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B8BDDB-8BB9-73EA-A76D-481930041824}"/>
              </a:ext>
            </a:extLst>
          </p:cNvPr>
          <p:cNvSpPr/>
          <p:nvPr/>
        </p:nvSpPr>
        <p:spPr bwMode="white">
          <a:xfrm>
            <a:off x="5472359" y="2357550"/>
            <a:ext cx="533157" cy="247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D4BBB4-B605-9BD3-BC47-3A0938393057}"/>
              </a:ext>
            </a:extLst>
          </p:cNvPr>
          <p:cNvSpPr/>
          <p:nvPr/>
        </p:nvSpPr>
        <p:spPr bwMode="white">
          <a:xfrm>
            <a:off x="8242872" y="2357550"/>
            <a:ext cx="380827" cy="247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58001D-E46A-13C9-6D02-AD0BFF72ABD4}"/>
              </a:ext>
            </a:extLst>
          </p:cNvPr>
          <p:cNvSpPr/>
          <p:nvPr/>
        </p:nvSpPr>
        <p:spPr bwMode="white">
          <a:xfrm>
            <a:off x="10537351" y="2357550"/>
            <a:ext cx="542677" cy="247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1EF3E48-6998-F740-DC9C-517E7D686944}"/>
              </a:ext>
            </a:extLst>
          </p:cNvPr>
          <p:cNvSpPr/>
          <p:nvPr/>
        </p:nvSpPr>
        <p:spPr bwMode="white">
          <a:xfrm>
            <a:off x="2758971" y="3033930"/>
            <a:ext cx="714049" cy="23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D64CB4C-09E4-5D57-61A3-7B2CF2D3C262}"/>
              </a:ext>
            </a:extLst>
          </p:cNvPr>
          <p:cNvSpPr/>
          <p:nvPr/>
        </p:nvSpPr>
        <p:spPr bwMode="white">
          <a:xfrm>
            <a:off x="5462839" y="3033930"/>
            <a:ext cx="218975" cy="23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32E939F-E069-67F7-923C-0FB158561993}"/>
              </a:ext>
            </a:extLst>
          </p:cNvPr>
          <p:cNvSpPr/>
          <p:nvPr/>
        </p:nvSpPr>
        <p:spPr bwMode="white">
          <a:xfrm>
            <a:off x="8081020" y="3033930"/>
            <a:ext cx="542677" cy="23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C642613-754C-872D-CD7C-C0CA13A8A739}"/>
              </a:ext>
            </a:extLst>
          </p:cNvPr>
          <p:cNvSpPr/>
          <p:nvPr/>
        </p:nvSpPr>
        <p:spPr bwMode="white">
          <a:xfrm>
            <a:off x="10537351" y="3033930"/>
            <a:ext cx="714048" cy="23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794013A-B014-BAD4-725F-D328C6BA3909}"/>
              </a:ext>
            </a:extLst>
          </p:cNvPr>
          <p:cNvSpPr/>
          <p:nvPr/>
        </p:nvSpPr>
        <p:spPr bwMode="white">
          <a:xfrm>
            <a:off x="2758971" y="3700783"/>
            <a:ext cx="714049" cy="23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5A4CE79-84CD-C272-5068-89644EFA58C8}"/>
              </a:ext>
            </a:extLst>
          </p:cNvPr>
          <p:cNvSpPr/>
          <p:nvPr/>
        </p:nvSpPr>
        <p:spPr bwMode="white">
          <a:xfrm>
            <a:off x="5291467" y="3700783"/>
            <a:ext cx="390347" cy="23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5649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</Words>
  <Application>Microsoft Office PowerPoint</Application>
  <PresentationFormat>宽屏</PresentationFormat>
  <Paragraphs>1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2023-08-25T11:38:00Z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