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7" d="100"/>
          <a:sy n="107" d="100"/>
        </p:scale>
        <p:origin x="55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1DE6C9-AEA6-4C54-A48E-6A6C70A3BA83}" type="datetimeFigureOut">
              <a:rPr lang="zh-CN" altLang="en-US" smtClean="0"/>
              <a:t>2023/8/25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7AABF7-293C-4CF4-8E62-F293B2ACDB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015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7AABF7-293C-4CF4-8E62-F293B2ACDB2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601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B4110E-0CFF-B5EB-46B1-C6B40F4261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420888"/>
            <a:ext cx="11520000" cy="2430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7489A9-6F67-AAC7-BE57-3C3B98307D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890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4F1E24-A445-8D6E-B927-1CB8F7EB8D38}"/>
              </a:ext>
            </a:extLst>
          </p:cNvPr>
          <p:cNvSpPr/>
          <p:nvPr/>
        </p:nvSpPr>
        <p:spPr bwMode="white">
          <a:xfrm>
            <a:off x="3701516" y="1616083"/>
            <a:ext cx="1152000" cy="101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CCEC13-2B57-30DD-368A-5584EDE98745}"/>
              </a:ext>
            </a:extLst>
          </p:cNvPr>
          <p:cNvSpPr/>
          <p:nvPr/>
        </p:nvSpPr>
        <p:spPr bwMode="white">
          <a:xfrm>
            <a:off x="6643401" y="1654275"/>
            <a:ext cx="1723239" cy="973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97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42D20F-CDE0-6F86-1263-0C1F1B1317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42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B23560-00D3-958B-8E48-7AAC1FCCD5F6}"/>
              </a:ext>
            </a:extLst>
          </p:cNvPr>
          <p:cNvSpPr/>
          <p:nvPr/>
        </p:nvSpPr>
        <p:spPr bwMode="white">
          <a:xfrm>
            <a:off x="1292789" y="3833402"/>
            <a:ext cx="3446479" cy="28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124744"/>
            <a:ext cx="4032449" cy="193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22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74B69-AF6F-5988-D4A5-6753BC49E1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33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7243B2-4393-4B88-67F2-E3E2ACF69CB6}"/>
              </a:ext>
            </a:extLst>
          </p:cNvPr>
          <p:cNvSpPr/>
          <p:nvPr/>
        </p:nvSpPr>
        <p:spPr bwMode="white">
          <a:xfrm>
            <a:off x="2102045" y="3719295"/>
            <a:ext cx="495074" cy="27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BFC436-5B70-0CD1-B0A7-96641118B273}"/>
              </a:ext>
            </a:extLst>
          </p:cNvPr>
          <p:cNvSpPr/>
          <p:nvPr/>
        </p:nvSpPr>
        <p:spPr bwMode="white">
          <a:xfrm>
            <a:off x="5881748" y="3719295"/>
            <a:ext cx="476033" cy="27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C94A16-A725-BD71-6D01-4C910CD08AD5}"/>
              </a:ext>
            </a:extLst>
          </p:cNvPr>
          <p:cNvSpPr/>
          <p:nvPr/>
        </p:nvSpPr>
        <p:spPr bwMode="white">
          <a:xfrm>
            <a:off x="9432954" y="3719295"/>
            <a:ext cx="637884" cy="27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354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BE44E2-901A-F558-CC96-A66C0CDF37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4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6EF714-234F-CAC5-8AE1-67E3054D516C}"/>
              </a:ext>
            </a:extLst>
          </p:cNvPr>
          <p:cNvSpPr/>
          <p:nvPr/>
        </p:nvSpPr>
        <p:spPr bwMode="white">
          <a:xfrm>
            <a:off x="5186739" y="2253709"/>
            <a:ext cx="495074" cy="27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9B751C-4220-886E-5F53-B352AB3D45D8}"/>
              </a:ext>
            </a:extLst>
          </p:cNvPr>
          <p:cNvSpPr/>
          <p:nvPr/>
        </p:nvSpPr>
        <p:spPr bwMode="white">
          <a:xfrm>
            <a:off x="10527830" y="2253709"/>
            <a:ext cx="495074" cy="27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A19C45-91C1-6DEB-593A-3C178AC141A4}"/>
              </a:ext>
            </a:extLst>
          </p:cNvPr>
          <p:cNvSpPr/>
          <p:nvPr/>
        </p:nvSpPr>
        <p:spPr bwMode="white">
          <a:xfrm>
            <a:off x="5186739" y="2825700"/>
            <a:ext cx="495074" cy="27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0DCF34-0CC5-D816-596F-E4B1319978CE}"/>
              </a:ext>
            </a:extLst>
          </p:cNvPr>
          <p:cNvSpPr/>
          <p:nvPr/>
        </p:nvSpPr>
        <p:spPr bwMode="white">
          <a:xfrm>
            <a:off x="10527830" y="2825700"/>
            <a:ext cx="495074" cy="27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18DA5A-840E-834B-041B-E0DE2B6881C4}"/>
              </a:ext>
            </a:extLst>
          </p:cNvPr>
          <p:cNvSpPr/>
          <p:nvPr/>
        </p:nvSpPr>
        <p:spPr bwMode="white">
          <a:xfrm>
            <a:off x="5186739" y="3397690"/>
            <a:ext cx="495074" cy="27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722486-AA52-5C40-9424-2154F870FB0E}"/>
              </a:ext>
            </a:extLst>
          </p:cNvPr>
          <p:cNvSpPr/>
          <p:nvPr/>
        </p:nvSpPr>
        <p:spPr bwMode="white">
          <a:xfrm>
            <a:off x="10527830" y="3397690"/>
            <a:ext cx="495074" cy="27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95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63B30-4428-59E4-1DCC-8F0C461E74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3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6D19E7-E217-C9C7-A331-515C19DC45C7}"/>
              </a:ext>
            </a:extLst>
          </p:cNvPr>
          <p:cNvSpPr/>
          <p:nvPr/>
        </p:nvSpPr>
        <p:spPr bwMode="white">
          <a:xfrm>
            <a:off x="9328227" y="1014342"/>
            <a:ext cx="637884" cy="27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E15924-FD8A-F1D0-CA5A-15C5A9D328DF}"/>
              </a:ext>
            </a:extLst>
          </p:cNvPr>
          <p:cNvSpPr/>
          <p:nvPr/>
        </p:nvSpPr>
        <p:spPr bwMode="white">
          <a:xfrm>
            <a:off x="5891268" y="1586054"/>
            <a:ext cx="637884" cy="27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681C90-B470-409C-6D1B-B28225161793}"/>
              </a:ext>
            </a:extLst>
          </p:cNvPr>
          <p:cNvSpPr/>
          <p:nvPr/>
        </p:nvSpPr>
        <p:spPr bwMode="white">
          <a:xfrm>
            <a:off x="2282938" y="2157766"/>
            <a:ext cx="7629486" cy="31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66E3BC-28A0-A519-3B0C-63B1383A958A}"/>
              </a:ext>
            </a:extLst>
          </p:cNvPr>
          <p:cNvSpPr/>
          <p:nvPr/>
        </p:nvSpPr>
        <p:spPr bwMode="white">
          <a:xfrm>
            <a:off x="797715" y="3872903"/>
            <a:ext cx="3294148" cy="26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72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436029-5897-BFBA-8A42-D7ADDECFC3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0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AC8E32-7806-7157-1229-C5EC1525903F}"/>
              </a:ext>
            </a:extLst>
          </p:cNvPr>
          <p:cNvSpPr/>
          <p:nvPr/>
        </p:nvSpPr>
        <p:spPr bwMode="white">
          <a:xfrm>
            <a:off x="1407037" y="2836695"/>
            <a:ext cx="3893950" cy="27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1B52D7-2FA7-FF92-BA1C-DFF083D57EAB}"/>
              </a:ext>
            </a:extLst>
          </p:cNvPr>
          <p:cNvSpPr/>
          <p:nvPr/>
        </p:nvSpPr>
        <p:spPr bwMode="white">
          <a:xfrm>
            <a:off x="1407037" y="3380496"/>
            <a:ext cx="4036760" cy="27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0669B92-B365-DD14-AE8B-78446B7FBF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1"/>
          <a:stretch/>
        </p:blipFill>
        <p:spPr>
          <a:xfrm>
            <a:off x="983432" y="4239131"/>
            <a:ext cx="10225136" cy="209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29F645-3569-CF19-993B-51842A961282}"/>
              </a:ext>
            </a:extLst>
          </p:cNvPr>
          <p:cNvSpPr/>
          <p:nvPr/>
        </p:nvSpPr>
        <p:spPr bwMode="white">
          <a:xfrm>
            <a:off x="1373779" y="5087556"/>
            <a:ext cx="4036760" cy="285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5ADFDB-BA52-22DC-ACDA-D4527E855663}"/>
              </a:ext>
            </a:extLst>
          </p:cNvPr>
          <p:cNvSpPr/>
          <p:nvPr/>
        </p:nvSpPr>
        <p:spPr bwMode="white">
          <a:xfrm>
            <a:off x="1373779" y="5630929"/>
            <a:ext cx="4036760" cy="285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106FD6-0D9C-B85E-98B3-7093CBF0E3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586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E628E7-CA72-E4C2-1F87-CC47924A8E24}"/>
              </a:ext>
            </a:extLst>
          </p:cNvPr>
          <p:cNvSpPr/>
          <p:nvPr/>
        </p:nvSpPr>
        <p:spPr bwMode="white">
          <a:xfrm>
            <a:off x="788194" y="1634973"/>
            <a:ext cx="4046280" cy="286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8DB5E9-0523-3402-3459-E88CDC83DE26}"/>
              </a:ext>
            </a:extLst>
          </p:cNvPr>
          <p:cNvSpPr/>
          <p:nvPr/>
        </p:nvSpPr>
        <p:spPr bwMode="white">
          <a:xfrm>
            <a:off x="788194" y="2188590"/>
            <a:ext cx="4046280" cy="286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1C73A5-8E74-ABE9-E3A0-B1046B774B99}"/>
              </a:ext>
            </a:extLst>
          </p:cNvPr>
          <p:cNvSpPr/>
          <p:nvPr/>
        </p:nvSpPr>
        <p:spPr bwMode="white">
          <a:xfrm>
            <a:off x="797715" y="2732661"/>
            <a:ext cx="4550876" cy="286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97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B93A9F-4BEC-CCA0-ED14-E8167A85E4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44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B90564-F924-4253-A9F1-4234B87D88D6}"/>
              </a:ext>
            </a:extLst>
          </p:cNvPr>
          <p:cNvSpPr/>
          <p:nvPr/>
        </p:nvSpPr>
        <p:spPr bwMode="white">
          <a:xfrm>
            <a:off x="797715" y="2767425"/>
            <a:ext cx="7121454" cy="28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604EB6-D97F-72CD-396B-3B3058A00348}"/>
              </a:ext>
            </a:extLst>
          </p:cNvPr>
          <p:cNvSpPr/>
          <p:nvPr/>
        </p:nvSpPr>
        <p:spPr bwMode="white">
          <a:xfrm>
            <a:off x="807235" y="3320030"/>
            <a:ext cx="3513123" cy="27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E973D3-4E7B-7490-AAFE-7F44C11B4711}"/>
              </a:ext>
            </a:extLst>
          </p:cNvPr>
          <p:cNvSpPr/>
          <p:nvPr/>
        </p:nvSpPr>
        <p:spPr bwMode="white">
          <a:xfrm>
            <a:off x="797715" y="3863108"/>
            <a:ext cx="3056132" cy="28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1A1F5C-28FC-6A6A-A17D-0B614F20B2BD}"/>
              </a:ext>
            </a:extLst>
          </p:cNvPr>
          <p:cNvSpPr/>
          <p:nvPr/>
        </p:nvSpPr>
        <p:spPr bwMode="white">
          <a:xfrm>
            <a:off x="788194" y="4406186"/>
            <a:ext cx="5179239" cy="28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F46D3A-8C32-369F-87C2-D1B4C7E05473}"/>
              </a:ext>
            </a:extLst>
          </p:cNvPr>
          <p:cNvSpPr/>
          <p:nvPr/>
        </p:nvSpPr>
        <p:spPr bwMode="white">
          <a:xfrm>
            <a:off x="797715" y="4949263"/>
            <a:ext cx="5298285" cy="32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78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7D71D-AD82-AB46-B729-D7FC6F44AB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0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EE3584-65EB-E19F-259E-71EDEEFAB09B}"/>
              </a:ext>
            </a:extLst>
          </p:cNvPr>
          <p:cNvSpPr/>
          <p:nvPr/>
        </p:nvSpPr>
        <p:spPr bwMode="white">
          <a:xfrm>
            <a:off x="1054772" y="3728186"/>
            <a:ext cx="3836826" cy="28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4213B2-E3B9-6FEC-AA44-86E067FBE90E}"/>
              </a:ext>
            </a:extLst>
          </p:cNvPr>
          <p:cNvSpPr/>
          <p:nvPr/>
        </p:nvSpPr>
        <p:spPr bwMode="white">
          <a:xfrm>
            <a:off x="1578409" y="4270969"/>
            <a:ext cx="1989818" cy="28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173AAD-93EB-CBB5-8DD8-259A9FBB40B6}"/>
              </a:ext>
            </a:extLst>
          </p:cNvPr>
          <p:cNvSpPr/>
          <p:nvPr/>
        </p:nvSpPr>
        <p:spPr bwMode="white">
          <a:xfrm>
            <a:off x="969087" y="4813752"/>
            <a:ext cx="4118801" cy="28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4213B2-E3B9-6FEC-AA44-86E067FBE90E}"/>
              </a:ext>
            </a:extLst>
          </p:cNvPr>
          <p:cNvSpPr/>
          <p:nvPr/>
        </p:nvSpPr>
        <p:spPr bwMode="white">
          <a:xfrm>
            <a:off x="10776520" y="757162"/>
            <a:ext cx="1150848" cy="144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65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B43868-C06A-E564-5E40-969BB39C3D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70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14ECE8-A763-E275-AB1D-5CA39976ADCA}"/>
              </a:ext>
            </a:extLst>
          </p:cNvPr>
          <p:cNvSpPr/>
          <p:nvPr/>
        </p:nvSpPr>
        <p:spPr bwMode="white">
          <a:xfrm>
            <a:off x="2892260" y="1614913"/>
            <a:ext cx="352264" cy="276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F6A539-1BC9-70A7-3484-36B69054DA3D}"/>
              </a:ext>
            </a:extLst>
          </p:cNvPr>
          <p:cNvSpPr/>
          <p:nvPr/>
        </p:nvSpPr>
        <p:spPr bwMode="white">
          <a:xfrm>
            <a:off x="10508789" y="1595849"/>
            <a:ext cx="704528" cy="30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74E0ED-FDAC-CE79-4006-3C9B58CCD28D}"/>
              </a:ext>
            </a:extLst>
          </p:cNvPr>
          <p:cNvSpPr/>
          <p:nvPr/>
        </p:nvSpPr>
        <p:spPr bwMode="white">
          <a:xfrm>
            <a:off x="6976624" y="2186844"/>
            <a:ext cx="685487" cy="30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077C72-FE72-442F-4AF8-B0956A76D36A}"/>
              </a:ext>
            </a:extLst>
          </p:cNvPr>
          <p:cNvSpPr/>
          <p:nvPr/>
        </p:nvSpPr>
        <p:spPr bwMode="white">
          <a:xfrm>
            <a:off x="3872888" y="2777839"/>
            <a:ext cx="685487" cy="30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96C87C-D01E-AB5D-36C3-6AC0DE055AB6}"/>
              </a:ext>
            </a:extLst>
          </p:cNvPr>
          <p:cNvSpPr/>
          <p:nvPr/>
        </p:nvSpPr>
        <p:spPr bwMode="white">
          <a:xfrm>
            <a:off x="8623698" y="2901758"/>
            <a:ext cx="352263" cy="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834651-5C22-193A-3EA6-6A32F2990539}"/>
              </a:ext>
            </a:extLst>
          </p:cNvPr>
          <p:cNvSpPr/>
          <p:nvPr/>
        </p:nvSpPr>
        <p:spPr bwMode="white">
          <a:xfrm>
            <a:off x="5700855" y="3406963"/>
            <a:ext cx="533157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B71150-DAD7-A26F-7419-B3EF37337644}"/>
              </a:ext>
            </a:extLst>
          </p:cNvPr>
          <p:cNvSpPr/>
          <p:nvPr/>
        </p:nvSpPr>
        <p:spPr bwMode="white">
          <a:xfrm>
            <a:off x="8766508" y="3406963"/>
            <a:ext cx="390346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31E9FB-32D8-8E95-4762-6D83A6248628}"/>
              </a:ext>
            </a:extLst>
          </p:cNvPr>
          <p:cNvSpPr/>
          <p:nvPr/>
        </p:nvSpPr>
        <p:spPr bwMode="white">
          <a:xfrm>
            <a:off x="5339070" y="4007491"/>
            <a:ext cx="199933" cy="22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39564C4-C7C7-46A8-636E-8FCA0BF9C7B1}"/>
              </a:ext>
            </a:extLst>
          </p:cNvPr>
          <p:cNvSpPr/>
          <p:nvPr/>
        </p:nvSpPr>
        <p:spPr bwMode="white">
          <a:xfrm>
            <a:off x="7424095" y="3997959"/>
            <a:ext cx="218975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06E41F9-028A-EFC2-608A-7B99218E239E}"/>
              </a:ext>
            </a:extLst>
          </p:cNvPr>
          <p:cNvSpPr/>
          <p:nvPr/>
        </p:nvSpPr>
        <p:spPr bwMode="white">
          <a:xfrm>
            <a:off x="9528161" y="3997959"/>
            <a:ext cx="218975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CBDEA0C-5AF3-9DF9-39CF-3C7E0EBFBEC0}"/>
              </a:ext>
            </a:extLst>
          </p:cNvPr>
          <p:cNvSpPr/>
          <p:nvPr/>
        </p:nvSpPr>
        <p:spPr bwMode="white">
          <a:xfrm>
            <a:off x="3054111" y="4598486"/>
            <a:ext cx="190413" cy="22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611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C6E213-F64B-731C-803F-91CDD24948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E578BF-EB32-EEB2-DEBD-383252FD2A70}"/>
              </a:ext>
            </a:extLst>
          </p:cNvPr>
          <p:cNvSpPr/>
          <p:nvPr/>
        </p:nvSpPr>
        <p:spPr bwMode="white">
          <a:xfrm>
            <a:off x="4072822" y="995238"/>
            <a:ext cx="209454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3309C0-8680-5270-B221-E70C48641383}"/>
              </a:ext>
            </a:extLst>
          </p:cNvPr>
          <p:cNvSpPr/>
          <p:nvPr/>
        </p:nvSpPr>
        <p:spPr bwMode="white">
          <a:xfrm>
            <a:off x="2263896" y="1595238"/>
            <a:ext cx="380826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4A4A29-88C7-0AD3-BA17-6F3CF6A74F2F}"/>
              </a:ext>
            </a:extLst>
          </p:cNvPr>
          <p:cNvSpPr/>
          <p:nvPr/>
        </p:nvSpPr>
        <p:spPr bwMode="white">
          <a:xfrm>
            <a:off x="3930012" y="2204761"/>
            <a:ext cx="218975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8B373A-C8F3-39BB-0470-513D8861B78C}"/>
              </a:ext>
            </a:extLst>
          </p:cNvPr>
          <p:cNvSpPr/>
          <p:nvPr/>
        </p:nvSpPr>
        <p:spPr bwMode="white">
          <a:xfrm>
            <a:off x="6557715" y="2204761"/>
            <a:ext cx="209454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287CFD-B30F-385A-ED8F-3CF1A7455B42}"/>
              </a:ext>
            </a:extLst>
          </p:cNvPr>
          <p:cNvSpPr/>
          <p:nvPr/>
        </p:nvSpPr>
        <p:spPr bwMode="white">
          <a:xfrm>
            <a:off x="7366971" y="2757142"/>
            <a:ext cx="371306" cy="30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C9EF5A-A1F9-B168-2B9D-D378F1234F73}"/>
              </a:ext>
            </a:extLst>
          </p:cNvPr>
          <p:cNvSpPr/>
          <p:nvPr/>
        </p:nvSpPr>
        <p:spPr bwMode="white">
          <a:xfrm>
            <a:off x="1302310" y="3385714"/>
            <a:ext cx="352264" cy="2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B3C1A9-E9FD-1F1B-0E74-65E16F05AD7F}"/>
              </a:ext>
            </a:extLst>
          </p:cNvPr>
          <p:cNvSpPr/>
          <p:nvPr/>
        </p:nvSpPr>
        <p:spPr bwMode="white">
          <a:xfrm>
            <a:off x="4072822" y="3414285"/>
            <a:ext cx="218975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423C51-F1DC-CF26-21CB-9E64E80E804A}"/>
              </a:ext>
            </a:extLst>
          </p:cNvPr>
          <p:cNvSpPr/>
          <p:nvPr/>
        </p:nvSpPr>
        <p:spPr bwMode="white">
          <a:xfrm>
            <a:off x="5577087" y="3976190"/>
            <a:ext cx="371305" cy="30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B6154D8-5B19-2E15-E753-5938AAD6DAD0}"/>
              </a:ext>
            </a:extLst>
          </p:cNvPr>
          <p:cNvSpPr/>
          <p:nvPr/>
        </p:nvSpPr>
        <p:spPr bwMode="white">
          <a:xfrm>
            <a:off x="10565913" y="3976190"/>
            <a:ext cx="371306" cy="2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F0E804C-4B67-1919-CC0C-6F3BFBBA3353}"/>
              </a:ext>
            </a:extLst>
          </p:cNvPr>
          <p:cNvSpPr/>
          <p:nvPr/>
        </p:nvSpPr>
        <p:spPr bwMode="white">
          <a:xfrm>
            <a:off x="5148657" y="4595238"/>
            <a:ext cx="352264" cy="2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86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4CDA48-4F8A-580A-9931-B86CB1329A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48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093619-5BF6-3A3B-9C43-7F4E156A3818}"/>
              </a:ext>
            </a:extLst>
          </p:cNvPr>
          <p:cNvSpPr/>
          <p:nvPr/>
        </p:nvSpPr>
        <p:spPr bwMode="white">
          <a:xfrm>
            <a:off x="9156855" y="1071701"/>
            <a:ext cx="495074" cy="2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B74AC2-EA34-B396-2D48-B644933A439B}"/>
              </a:ext>
            </a:extLst>
          </p:cNvPr>
          <p:cNvSpPr/>
          <p:nvPr/>
        </p:nvSpPr>
        <p:spPr bwMode="white">
          <a:xfrm>
            <a:off x="1292789" y="1672656"/>
            <a:ext cx="637884" cy="28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B3FCA5-8C5A-1F61-21A2-C9044ECBADC1}"/>
              </a:ext>
            </a:extLst>
          </p:cNvPr>
          <p:cNvSpPr/>
          <p:nvPr/>
        </p:nvSpPr>
        <p:spPr bwMode="white">
          <a:xfrm>
            <a:off x="7624029" y="2884105"/>
            <a:ext cx="647404" cy="2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3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F3BBC8-1730-81D2-01AF-956A640BAA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0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D637CE-2B61-9A4B-70FE-2613A9662979}"/>
              </a:ext>
            </a:extLst>
          </p:cNvPr>
          <p:cNvSpPr/>
          <p:nvPr/>
        </p:nvSpPr>
        <p:spPr bwMode="white">
          <a:xfrm>
            <a:off x="11013384" y="1663579"/>
            <a:ext cx="333223" cy="31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2D6A58-E76E-FE6C-5B31-BC4EFCD38EE0}"/>
              </a:ext>
            </a:extLst>
          </p:cNvPr>
          <p:cNvSpPr/>
          <p:nvPr/>
        </p:nvSpPr>
        <p:spPr bwMode="white">
          <a:xfrm>
            <a:off x="11051467" y="2303076"/>
            <a:ext cx="295140" cy="23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9644B2-7261-6C88-0EB5-44623F0A38E8}"/>
              </a:ext>
            </a:extLst>
          </p:cNvPr>
          <p:cNvSpPr/>
          <p:nvPr/>
        </p:nvSpPr>
        <p:spPr bwMode="white">
          <a:xfrm>
            <a:off x="11051467" y="2904395"/>
            <a:ext cx="295140" cy="23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ECAD15-3A37-D123-EBE8-65534127DD0D}"/>
              </a:ext>
            </a:extLst>
          </p:cNvPr>
          <p:cNvSpPr/>
          <p:nvPr/>
        </p:nvSpPr>
        <p:spPr bwMode="white">
          <a:xfrm>
            <a:off x="11051467" y="3505714"/>
            <a:ext cx="295140" cy="23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13EDB5-2C58-64AB-D027-39C736A46EBD}"/>
              </a:ext>
            </a:extLst>
          </p:cNvPr>
          <p:cNvSpPr/>
          <p:nvPr/>
        </p:nvSpPr>
        <p:spPr bwMode="white">
          <a:xfrm>
            <a:off x="11051467" y="4116577"/>
            <a:ext cx="295140" cy="23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20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5F28F5-CB6A-7B63-A4F2-CE19DEF225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9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1AEAAC-00FF-DB53-FEF8-88EF725D3687}"/>
              </a:ext>
            </a:extLst>
          </p:cNvPr>
          <p:cNvSpPr/>
          <p:nvPr/>
        </p:nvSpPr>
        <p:spPr bwMode="white">
          <a:xfrm>
            <a:off x="5491401" y="1633263"/>
            <a:ext cx="276099" cy="24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49C7E6-BFC3-C0A6-AE5B-0949E1CD4C79}"/>
              </a:ext>
            </a:extLst>
          </p:cNvPr>
          <p:cNvSpPr/>
          <p:nvPr/>
        </p:nvSpPr>
        <p:spPr bwMode="white">
          <a:xfrm>
            <a:off x="9290144" y="2785534"/>
            <a:ext cx="276099" cy="24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9200F2-6B73-B709-411A-8ADE5D294FA6}"/>
              </a:ext>
            </a:extLst>
          </p:cNvPr>
          <p:cNvSpPr/>
          <p:nvPr/>
        </p:nvSpPr>
        <p:spPr bwMode="white">
          <a:xfrm>
            <a:off x="7519301" y="3928282"/>
            <a:ext cx="266578" cy="23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399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95F2BD-C112-D616-8A7C-F0FEF525AF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42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EA0291-90A7-1D7B-1BB5-F2D458DB59DA}"/>
              </a:ext>
            </a:extLst>
          </p:cNvPr>
          <p:cNvSpPr/>
          <p:nvPr/>
        </p:nvSpPr>
        <p:spPr bwMode="white">
          <a:xfrm>
            <a:off x="9804260" y="1052549"/>
            <a:ext cx="295140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BB75C2-819D-BDDC-E266-BA049ABB55B3}"/>
              </a:ext>
            </a:extLst>
          </p:cNvPr>
          <p:cNvSpPr/>
          <p:nvPr/>
        </p:nvSpPr>
        <p:spPr bwMode="white">
          <a:xfrm>
            <a:off x="7500260" y="3350318"/>
            <a:ext cx="295140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8945" y="3700540"/>
            <a:ext cx="1441631" cy="1394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292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96EE07-3E06-2EB0-0A0E-102FF913E0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66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E2E394-012B-3E9A-48E9-E1B009BB83A0}"/>
              </a:ext>
            </a:extLst>
          </p:cNvPr>
          <p:cNvSpPr/>
          <p:nvPr/>
        </p:nvSpPr>
        <p:spPr bwMode="white">
          <a:xfrm>
            <a:off x="1216624" y="3528802"/>
            <a:ext cx="1637553" cy="30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D4A7F-2FB2-649F-745A-98B4BFD070AF}"/>
              </a:ext>
            </a:extLst>
          </p:cNvPr>
          <p:cNvSpPr/>
          <p:nvPr/>
        </p:nvSpPr>
        <p:spPr bwMode="white">
          <a:xfrm>
            <a:off x="5824624" y="3528802"/>
            <a:ext cx="1256727" cy="30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D172F6-4AF1-70ED-818A-55E8BA90B946}"/>
              </a:ext>
            </a:extLst>
          </p:cNvPr>
          <p:cNvSpPr/>
          <p:nvPr/>
        </p:nvSpPr>
        <p:spPr bwMode="white">
          <a:xfrm>
            <a:off x="3730078" y="3747869"/>
            <a:ext cx="456991" cy="28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AAFB74-5C09-091B-4076-91762EEF19B4}"/>
              </a:ext>
            </a:extLst>
          </p:cNvPr>
          <p:cNvSpPr/>
          <p:nvPr/>
        </p:nvSpPr>
        <p:spPr bwMode="white">
          <a:xfrm>
            <a:off x="8328558" y="3757394"/>
            <a:ext cx="590281" cy="27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3EBC0F-63DC-9EE7-7EF0-BA441A8309E1}"/>
              </a:ext>
            </a:extLst>
          </p:cNvPr>
          <p:cNvSpPr/>
          <p:nvPr/>
        </p:nvSpPr>
        <p:spPr bwMode="white">
          <a:xfrm>
            <a:off x="10289814" y="3757394"/>
            <a:ext cx="609322" cy="27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EC9A61-7FCA-EBA5-3081-245384B3CB4A}"/>
              </a:ext>
            </a:extLst>
          </p:cNvPr>
          <p:cNvSpPr/>
          <p:nvPr/>
        </p:nvSpPr>
        <p:spPr bwMode="white">
          <a:xfrm>
            <a:off x="1521285" y="3976460"/>
            <a:ext cx="990148" cy="31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B32BE4-95AF-4121-7DCA-8E217A3BFFD4}"/>
              </a:ext>
            </a:extLst>
          </p:cNvPr>
          <p:cNvSpPr/>
          <p:nvPr/>
        </p:nvSpPr>
        <p:spPr bwMode="white">
          <a:xfrm>
            <a:off x="5834144" y="3976460"/>
            <a:ext cx="1266247" cy="323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776520" y="764704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99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30B8B-00C2-BEB0-8B17-94ABC06168E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86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90B124-1A47-20F7-E01D-C0851F4F1245}"/>
              </a:ext>
            </a:extLst>
          </p:cNvPr>
          <p:cNvSpPr/>
          <p:nvPr/>
        </p:nvSpPr>
        <p:spPr bwMode="white">
          <a:xfrm>
            <a:off x="1892591" y="5086381"/>
            <a:ext cx="380826" cy="31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04BD890-6ED7-F319-72DC-47C31BA12721}"/>
              </a:ext>
            </a:extLst>
          </p:cNvPr>
          <p:cNvSpPr/>
          <p:nvPr/>
        </p:nvSpPr>
        <p:spPr bwMode="white">
          <a:xfrm>
            <a:off x="4843996" y="5086381"/>
            <a:ext cx="371305" cy="30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E79CA4-4691-7974-0F7C-7AB6675A2072}"/>
              </a:ext>
            </a:extLst>
          </p:cNvPr>
          <p:cNvSpPr/>
          <p:nvPr/>
        </p:nvSpPr>
        <p:spPr bwMode="white">
          <a:xfrm>
            <a:off x="7462177" y="5095917"/>
            <a:ext cx="371305" cy="30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A98F20C-20C6-3612-37BE-28A1571EC61F}"/>
              </a:ext>
            </a:extLst>
          </p:cNvPr>
          <p:cNvSpPr/>
          <p:nvPr/>
        </p:nvSpPr>
        <p:spPr bwMode="white">
          <a:xfrm>
            <a:off x="10413582" y="5086381"/>
            <a:ext cx="380827" cy="31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/>
          <a:srcRect l="7792" r="23377"/>
          <a:stretch/>
        </p:blipFill>
        <p:spPr>
          <a:xfrm>
            <a:off x="4799855" y="2060848"/>
            <a:ext cx="3816425" cy="63243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5658" y="3717032"/>
            <a:ext cx="1529982" cy="113164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4179" y="3578234"/>
            <a:ext cx="1241122" cy="12704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33840" y="3717033"/>
            <a:ext cx="2448272" cy="110265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68408" y="3695641"/>
            <a:ext cx="1153033" cy="115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028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</Words>
  <Application>Microsoft Office PowerPoint</Application>
  <PresentationFormat>宽屏</PresentationFormat>
  <Paragraphs>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2023-08-25T07:47:14Z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