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1" r:id="rId6"/>
    <p:sldId id="339" r:id="rId7"/>
    <p:sldId id="338" r:id="rId8"/>
    <p:sldId id="337" r:id="rId9"/>
    <p:sldId id="335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453D0-FC09-7954-0053-2E3026526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20888"/>
            <a:ext cx="11520000" cy="24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A03EC-200D-E558-5B40-347EAECBB7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2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5" y="2708920"/>
            <a:ext cx="8064896" cy="206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9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C3A0C-630E-DA51-18AE-A2C82156DA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8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1526198"/>
            <a:ext cx="2592288" cy="8670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5" y="1526197"/>
            <a:ext cx="2592291" cy="8670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3814" y="1526198"/>
            <a:ext cx="2592288" cy="86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86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577DB-6576-97BB-EBEF-49BD91975A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88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86732-DEB3-FD82-51F0-E616317E54BF}"/>
              </a:ext>
            </a:extLst>
          </p:cNvPr>
          <p:cNvSpPr/>
          <p:nvPr/>
        </p:nvSpPr>
        <p:spPr bwMode="white">
          <a:xfrm>
            <a:off x="1407037" y="2759047"/>
            <a:ext cx="1732760" cy="2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2FD7B-1333-2B70-8580-E86DFE2FB2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4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196801-33D8-3F77-267B-4699CE0B576C}"/>
              </a:ext>
            </a:extLst>
          </p:cNvPr>
          <p:cNvSpPr/>
          <p:nvPr/>
        </p:nvSpPr>
        <p:spPr bwMode="white">
          <a:xfrm>
            <a:off x="807235" y="1662991"/>
            <a:ext cx="1304330" cy="27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5C6CE3-808A-7C83-9712-23A0AC4B2A0F}"/>
              </a:ext>
            </a:extLst>
          </p:cNvPr>
          <p:cNvSpPr/>
          <p:nvPr/>
        </p:nvSpPr>
        <p:spPr bwMode="white">
          <a:xfrm>
            <a:off x="826277" y="2197084"/>
            <a:ext cx="3901571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5C6CE3-808A-7C83-9712-23A0AC4B2A0F}"/>
              </a:ext>
            </a:extLst>
          </p:cNvPr>
          <p:cNvSpPr/>
          <p:nvPr/>
        </p:nvSpPr>
        <p:spPr bwMode="white">
          <a:xfrm>
            <a:off x="4727849" y="2197083"/>
            <a:ext cx="3384376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35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98155-6CFF-6AFA-E771-118FCA8EDF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6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9" y="2090484"/>
            <a:ext cx="3672408" cy="192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32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18329-F9D2-FF8D-20E0-9B7A3A7AC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0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CE8D2-2E21-BC0A-1F3B-86BABF5E8CCA}"/>
              </a:ext>
            </a:extLst>
          </p:cNvPr>
          <p:cNvSpPr/>
          <p:nvPr/>
        </p:nvSpPr>
        <p:spPr bwMode="white">
          <a:xfrm>
            <a:off x="1073814" y="2156886"/>
            <a:ext cx="2637223" cy="27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6E86DF-C538-D566-FB20-4E5D5C74FA17}"/>
              </a:ext>
            </a:extLst>
          </p:cNvPr>
          <p:cNvSpPr/>
          <p:nvPr/>
        </p:nvSpPr>
        <p:spPr bwMode="white">
          <a:xfrm>
            <a:off x="826277" y="2718676"/>
            <a:ext cx="1152000" cy="2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5C2F32-5DB5-99BC-CF28-109E8FC6FA4D}"/>
              </a:ext>
            </a:extLst>
          </p:cNvPr>
          <p:cNvSpPr/>
          <p:nvPr/>
        </p:nvSpPr>
        <p:spPr bwMode="white">
          <a:xfrm>
            <a:off x="826277" y="3213813"/>
            <a:ext cx="2599140" cy="2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54B9C7-C894-60A2-8F09-585B0E2895D0}"/>
              </a:ext>
            </a:extLst>
          </p:cNvPr>
          <p:cNvSpPr/>
          <p:nvPr/>
        </p:nvSpPr>
        <p:spPr bwMode="white">
          <a:xfrm>
            <a:off x="797714" y="3756560"/>
            <a:ext cx="5730333" cy="27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6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249E2-B634-0F0A-0F55-359FB7E46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2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6CF2D9-CADA-8E50-2D49-E016584A1289}"/>
              </a:ext>
            </a:extLst>
          </p:cNvPr>
          <p:cNvSpPr/>
          <p:nvPr/>
        </p:nvSpPr>
        <p:spPr bwMode="white">
          <a:xfrm>
            <a:off x="788194" y="2724342"/>
            <a:ext cx="3484561" cy="2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9F22E3-D4F6-F819-A966-5207A4191511}"/>
              </a:ext>
            </a:extLst>
          </p:cNvPr>
          <p:cNvSpPr/>
          <p:nvPr/>
        </p:nvSpPr>
        <p:spPr bwMode="white">
          <a:xfrm>
            <a:off x="797715" y="3259227"/>
            <a:ext cx="8970693" cy="2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27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6C6F4-90DC-B75F-B317-24DAD72D9A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2A1FBD-1A0B-26FC-C0C8-847B15C0A45E}"/>
              </a:ext>
            </a:extLst>
          </p:cNvPr>
          <p:cNvSpPr/>
          <p:nvPr/>
        </p:nvSpPr>
        <p:spPr bwMode="white">
          <a:xfrm>
            <a:off x="1102376" y="2130708"/>
            <a:ext cx="3874909" cy="2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1E7EF4-0AFF-8656-36A1-47C3C994343C}"/>
              </a:ext>
            </a:extLst>
          </p:cNvPr>
          <p:cNvSpPr/>
          <p:nvPr/>
        </p:nvSpPr>
        <p:spPr bwMode="white">
          <a:xfrm>
            <a:off x="816756" y="2674509"/>
            <a:ext cx="2142148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84571D-AFBC-38D6-E038-270CB03BD859}"/>
              </a:ext>
            </a:extLst>
          </p:cNvPr>
          <p:cNvSpPr/>
          <p:nvPr/>
        </p:nvSpPr>
        <p:spPr bwMode="white">
          <a:xfrm>
            <a:off x="816756" y="3189689"/>
            <a:ext cx="2465851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C02FFD-0FB5-9907-2449-C6AE9D2AD728}"/>
              </a:ext>
            </a:extLst>
          </p:cNvPr>
          <p:cNvSpPr/>
          <p:nvPr/>
        </p:nvSpPr>
        <p:spPr bwMode="white">
          <a:xfrm>
            <a:off x="797715" y="3723950"/>
            <a:ext cx="5154269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11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4EE0D-8AB9-613C-A256-4D4D812C09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1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7A2099-3F1F-900A-4EE5-5A6894C6AE8A}"/>
              </a:ext>
            </a:extLst>
          </p:cNvPr>
          <p:cNvSpPr/>
          <p:nvPr/>
        </p:nvSpPr>
        <p:spPr bwMode="white">
          <a:xfrm>
            <a:off x="5167698" y="3170715"/>
            <a:ext cx="533157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0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2BE6E-E829-D34E-3531-6D9674CD0D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0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A2564E-9001-5ED6-3964-DCA762D13111}"/>
              </a:ext>
            </a:extLst>
          </p:cNvPr>
          <p:cNvSpPr/>
          <p:nvPr/>
        </p:nvSpPr>
        <p:spPr bwMode="white">
          <a:xfrm>
            <a:off x="6319698" y="1509440"/>
            <a:ext cx="723570" cy="33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3EBDAF-CEAC-21C3-7660-D5D8F3DD2D8C}"/>
              </a:ext>
            </a:extLst>
          </p:cNvPr>
          <p:cNvSpPr/>
          <p:nvPr/>
        </p:nvSpPr>
        <p:spPr bwMode="white">
          <a:xfrm>
            <a:off x="9499599" y="1509440"/>
            <a:ext cx="723570" cy="33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01760C-8918-1FD7-7A32-92561BCA08F2}"/>
              </a:ext>
            </a:extLst>
          </p:cNvPr>
          <p:cNvSpPr/>
          <p:nvPr/>
        </p:nvSpPr>
        <p:spPr bwMode="white">
          <a:xfrm>
            <a:off x="2873219" y="2042701"/>
            <a:ext cx="714049" cy="33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E46627-B976-F362-480E-3CA06269B2C3}"/>
              </a:ext>
            </a:extLst>
          </p:cNvPr>
          <p:cNvSpPr/>
          <p:nvPr/>
        </p:nvSpPr>
        <p:spPr bwMode="white">
          <a:xfrm>
            <a:off x="8795070" y="4204311"/>
            <a:ext cx="714049" cy="30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ED6CF0-7607-647C-9372-9270B8C404D9}"/>
              </a:ext>
            </a:extLst>
          </p:cNvPr>
          <p:cNvSpPr/>
          <p:nvPr/>
        </p:nvSpPr>
        <p:spPr bwMode="white">
          <a:xfrm>
            <a:off x="4843996" y="4737572"/>
            <a:ext cx="695008" cy="30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313FBA-BD96-C393-1229-FDFF141B2D34}"/>
              </a:ext>
            </a:extLst>
          </p:cNvPr>
          <p:cNvSpPr/>
          <p:nvPr/>
        </p:nvSpPr>
        <p:spPr bwMode="white">
          <a:xfrm>
            <a:off x="9918508" y="4737572"/>
            <a:ext cx="695008" cy="29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9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4E03B-576B-BC9D-106F-442D8B5711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2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77D202-41DA-BC67-C574-E1F858933031}"/>
              </a:ext>
            </a:extLst>
          </p:cNvPr>
          <p:cNvSpPr/>
          <p:nvPr/>
        </p:nvSpPr>
        <p:spPr bwMode="white">
          <a:xfrm>
            <a:off x="2663764" y="966675"/>
            <a:ext cx="1513785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9031FC-946E-8610-F80A-751BE9D1E9C0}"/>
              </a:ext>
            </a:extLst>
          </p:cNvPr>
          <p:cNvSpPr/>
          <p:nvPr/>
        </p:nvSpPr>
        <p:spPr bwMode="white">
          <a:xfrm>
            <a:off x="8309516" y="966675"/>
            <a:ext cx="723570" cy="2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B46910-C7DF-29B5-A4C8-C8A4C4720A36}"/>
              </a:ext>
            </a:extLst>
          </p:cNvPr>
          <p:cNvSpPr/>
          <p:nvPr/>
        </p:nvSpPr>
        <p:spPr bwMode="white">
          <a:xfrm>
            <a:off x="3263566" y="1500080"/>
            <a:ext cx="695008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2175A3-F996-2E78-C26A-6BE0FBEB6057}"/>
              </a:ext>
            </a:extLst>
          </p:cNvPr>
          <p:cNvSpPr/>
          <p:nvPr/>
        </p:nvSpPr>
        <p:spPr bwMode="white">
          <a:xfrm>
            <a:off x="8404723" y="1490555"/>
            <a:ext cx="695008" cy="31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9DB22F-6F28-32C8-ED9A-F04BAB909F87}"/>
              </a:ext>
            </a:extLst>
          </p:cNvPr>
          <p:cNvSpPr/>
          <p:nvPr/>
        </p:nvSpPr>
        <p:spPr bwMode="white">
          <a:xfrm>
            <a:off x="1302310" y="2547839"/>
            <a:ext cx="1342413" cy="32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5594D8-0C93-E2FF-3C4B-85352B42EE08}"/>
              </a:ext>
            </a:extLst>
          </p:cNvPr>
          <p:cNvSpPr/>
          <p:nvPr/>
        </p:nvSpPr>
        <p:spPr bwMode="white">
          <a:xfrm>
            <a:off x="8566574" y="2557364"/>
            <a:ext cx="685487" cy="3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A7404DB-DA87-8F20-3A73-5CDF09836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68"/>
          <a:stretch/>
        </p:blipFill>
        <p:spPr>
          <a:xfrm>
            <a:off x="407368" y="3528923"/>
            <a:ext cx="11520000" cy="2636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AB7C1A-666B-D9E2-D80D-FB0FE39C069D}"/>
              </a:ext>
            </a:extLst>
          </p:cNvPr>
          <p:cNvSpPr/>
          <p:nvPr/>
        </p:nvSpPr>
        <p:spPr bwMode="white">
          <a:xfrm>
            <a:off x="8366640" y="3624277"/>
            <a:ext cx="714048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60BB6F-10A9-AA41-5DA9-C16B01A1EB9E}"/>
              </a:ext>
            </a:extLst>
          </p:cNvPr>
          <p:cNvSpPr/>
          <p:nvPr/>
        </p:nvSpPr>
        <p:spPr bwMode="white">
          <a:xfrm>
            <a:off x="3596789" y="4158262"/>
            <a:ext cx="685487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4F2D37-38DE-26C6-D689-0B80AA282C5C}"/>
              </a:ext>
            </a:extLst>
          </p:cNvPr>
          <p:cNvSpPr/>
          <p:nvPr/>
        </p:nvSpPr>
        <p:spPr bwMode="white">
          <a:xfrm>
            <a:off x="2920822" y="4720853"/>
            <a:ext cx="218975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ED2D5A-B7AF-F3F0-BFB0-26461A2150A0}"/>
              </a:ext>
            </a:extLst>
          </p:cNvPr>
          <p:cNvSpPr/>
          <p:nvPr/>
        </p:nvSpPr>
        <p:spPr bwMode="white">
          <a:xfrm>
            <a:off x="4967764" y="4797137"/>
            <a:ext cx="190413" cy="1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8AE446-50CB-2498-A9B8-FDB5E651684E}"/>
              </a:ext>
            </a:extLst>
          </p:cNvPr>
          <p:cNvSpPr/>
          <p:nvPr/>
        </p:nvSpPr>
        <p:spPr bwMode="white">
          <a:xfrm>
            <a:off x="8242872" y="4797137"/>
            <a:ext cx="228495" cy="1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4673A90-4134-5989-0680-EBC066EC5CF2}"/>
              </a:ext>
            </a:extLst>
          </p:cNvPr>
          <p:cNvSpPr/>
          <p:nvPr/>
        </p:nvSpPr>
        <p:spPr bwMode="white">
          <a:xfrm>
            <a:off x="2263896" y="5254838"/>
            <a:ext cx="238016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00EBA96-4FFD-543C-6F2A-D7F27A8689B0}"/>
              </a:ext>
            </a:extLst>
          </p:cNvPr>
          <p:cNvSpPr/>
          <p:nvPr/>
        </p:nvSpPr>
        <p:spPr bwMode="white">
          <a:xfrm>
            <a:off x="407368" y="5643326"/>
            <a:ext cx="8625718" cy="51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30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404DB-DA87-8F20-3A73-5CDF098361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99"/>
          <a:stretch/>
        </p:blipFill>
        <p:spPr>
          <a:xfrm>
            <a:off x="407368" y="1052736"/>
            <a:ext cx="11520000" cy="102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0EBA96-4FFD-543C-6F2A-D7F27A8689B0}"/>
              </a:ext>
            </a:extLst>
          </p:cNvPr>
          <p:cNvSpPr/>
          <p:nvPr/>
        </p:nvSpPr>
        <p:spPr bwMode="white">
          <a:xfrm>
            <a:off x="2930343" y="1639519"/>
            <a:ext cx="1018710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E571B4-ABC4-6DDF-FE01-B9438841F3D9}"/>
              </a:ext>
            </a:extLst>
          </p:cNvPr>
          <p:cNvSpPr/>
          <p:nvPr/>
        </p:nvSpPr>
        <p:spPr bwMode="white">
          <a:xfrm>
            <a:off x="5224822" y="1639519"/>
            <a:ext cx="1028231" cy="30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133466C-20F2-AD63-0132-727AF40FE1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078149"/>
            <a:ext cx="11520000" cy="32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063B46-138D-E84F-0662-B08D0F07A7A5}"/>
              </a:ext>
            </a:extLst>
          </p:cNvPr>
          <p:cNvSpPr/>
          <p:nvPr/>
        </p:nvSpPr>
        <p:spPr bwMode="white">
          <a:xfrm>
            <a:off x="3958574" y="2173434"/>
            <a:ext cx="685487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BE7E56-819C-D909-99A9-FF4FB97EDEA2}"/>
              </a:ext>
            </a:extLst>
          </p:cNvPr>
          <p:cNvSpPr/>
          <p:nvPr/>
        </p:nvSpPr>
        <p:spPr bwMode="white">
          <a:xfrm>
            <a:off x="1730739" y="2697503"/>
            <a:ext cx="675966" cy="3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733D57-061B-F227-ED80-5AEAC5079EDC}"/>
              </a:ext>
            </a:extLst>
          </p:cNvPr>
          <p:cNvSpPr/>
          <p:nvPr/>
        </p:nvSpPr>
        <p:spPr bwMode="white">
          <a:xfrm>
            <a:off x="3796723" y="3278744"/>
            <a:ext cx="371305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E7656AF-3860-3802-6B64-E1B55BC19043}"/>
              </a:ext>
            </a:extLst>
          </p:cNvPr>
          <p:cNvSpPr/>
          <p:nvPr/>
        </p:nvSpPr>
        <p:spPr bwMode="white">
          <a:xfrm>
            <a:off x="6691004" y="3278744"/>
            <a:ext cx="361785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A1CD8A5-0EB2-4E0F-0569-602FF80B62EC}"/>
              </a:ext>
            </a:extLst>
          </p:cNvPr>
          <p:cNvSpPr/>
          <p:nvPr/>
        </p:nvSpPr>
        <p:spPr bwMode="white">
          <a:xfrm>
            <a:off x="2282938" y="3802814"/>
            <a:ext cx="361785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8A770A6-722D-C984-81F2-5A5F21F91491}"/>
              </a:ext>
            </a:extLst>
          </p:cNvPr>
          <p:cNvSpPr/>
          <p:nvPr/>
        </p:nvSpPr>
        <p:spPr bwMode="white">
          <a:xfrm>
            <a:off x="6681483" y="4917652"/>
            <a:ext cx="218975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3CCCB94-FD94-E313-E793-52C777B3E9F5}"/>
              </a:ext>
            </a:extLst>
          </p:cNvPr>
          <p:cNvSpPr/>
          <p:nvPr/>
        </p:nvSpPr>
        <p:spPr bwMode="white">
          <a:xfrm>
            <a:off x="9404392" y="4917652"/>
            <a:ext cx="361785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CE571B4-ABC4-6DDF-FE01-B9438841F3D9}"/>
              </a:ext>
            </a:extLst>
          </p:cNvPr>
          <p:cNvSpPr/>
          <p:nvPr/>
        </p:nvSpPr>
        <p:spPr bwMode="white">
          <a:xfrm>
            <a:off x="9912424" y="957450"/>
            <a:ext cx="1028231" cy="45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69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5847D5-EE80-6DC0-8263-42A0FAEBF6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06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7C0FB9-98A0-8FE8-75A0-2A24F6A55772}"/>
              </a:ext>
            </a:extLst>
          </p:cNvPr>
          <p:cNvSpPr/>
          <p:nvPr/>
        </p:nvSpPr>
        <p:spPr bwMode="white">
          <a:xfrm>
            <a:off x="11013384" y="1570602"/>
            <a:ext cx="333223" cy="31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CE4D0B5-423C-D3DE-7EFD-04F53551AB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/>
          <a:stretch/>
        </p:blipFill>
        <p:spPr>
          <a:xfrm>
            <a:off x="983432" y="2061791"/>
            <a:ext cx="11017224" cy="2734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8B7B97-9D57-E520-72FB-694CC70D31FA}"/>
              </a:ext>
            </a:extLst>
          </p:cNvPr>
          <p:cNvSpPr/>
          <p:nvPr/>
        </p:nvSpPr>
        <p:spPr bwMode="white">
          <a:xfrm>
            <a:off x="11027729" y="2766832"/>
            <a:ext cx="295140" cy="2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10B705-C061-DA30-223E-9593BA57ACAC}"/>
              </a:ext>
            </a:extLst>
          </p:cNvPr>
          <p:cNvSpPr/>
          <p:nvPr/>
        </p:nvSpPr>
        <p:spPr bwMode="white">
          <a:xfrm>
            <a:off x="10989646" y="3271794"/>
            <a:ext cx="333223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1D730F-A59E-6FE0-EE50-052967E9A8B8}"/>
              </a:ext>
            </a:extLst>
          </p:cNvPr>
          <p:cNvSpPr/>
          <p:nvPr/>
        </p:nvSpPr>
        <p:spPr bwMode="white">
          <a:xfrm>
            <a:off x="10980126" y="3814867"/>
            <a:ext cx="342743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82B012-01CB-1EEB-571C-F4DB67BCFD16}"/>
              </a:ext>
            </a:extLst>
          </p:cNvPr>
          <p:cNvSpPr/>
          <p:nvPr/>
        </p:nvSpPr>
        <p:spPr bwMode="white">
          <a:xfrm>
            <a:off x="10980126" y="4367467"/>
            <a:ext cx="342743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53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C1599-9F00-0EBD-CB00-191DAB15C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ED7356-4AE2-3D29-0F5A-17E35522F40A}"/>
              </a:ext>
            </a:extLst>
          </p:cNvPr>
          <p:cNvSpPr/>
          <p:nvPr/>
        </p:nvSpPr>
        <p:spPr bwMode="white">
          <a:xfrm>
            <a:off x="7547863" y="1643430"/>
            <a:ext cx="276098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5A22AE-9AFA-1900-DA5E-8D5E94B788CE}"/>
              </a:ext>
            </a:extLst>
          </p:cNvPr>
          <p:cNvSpPr/>
          <p:nvPr/>
        </p:nvSpPr>
        <p:spPr bwMode="white">
          <a:xfrm>
            <a:off x="5872227" y="3273259"/>
            <a:ext cx="285619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68EDDF-A148-B9C5-32FD-22A1F8BF8658}"/>
              </a:ext>
            </a:extLst>
          </p:cNvPr>
          <p:cNvSpPr/>
          <p:nvPr/>
        </p:nvSpPr>
        <p:spPr bwMode="white">
          <a:xfrm>
            <a:off x="1854508" y="4912619"/>
            <a:ext cx="295140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22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BBD39-5F6D-1814-98CC-E1DA7DDC3C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000"/>
            <a:ext cx="11520000" cy="3856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A30352-B6F4-22A1-48B7-A13AD9262CC9}"/>
              </a:ext>
            </a:extLst>
          </p:cNvPr>
          <p:cNvSpPr/>
          <p:nvPr/>
        </p:nvSpPr>
        <p:spPr bwMode="white">
          <a:xfrm>
            <a:off x="1250549" y="2157056"/>
            <a:ext cx="276099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198FFD-2A83-B66A-5074-AB06B378EC52}"/>
              </a:ext>
            </a:extLst>
          </p:cNvPr>
          <p:cNvSpPr/>
          <p:nvPr/>
        </p:nvSpPr>
        <p:spPr bwMode="white">
          <a:xfrm>
            <a:off x="9438318" y="3280789"/>
            <a:ext cx="276098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44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9411D-2EFE-C3FC-C9B2-49B7813288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1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132856"/>
            <a:ext cx="2239055" cy="1800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1916832"/>
            <a:ext cx="2269117" cy="2155223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2767101-9CBD-CEA5-A13D-56F403C0CD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91"/>
          <a:stretch/>
        </p:blipFill>
        <p:spPr>
          <a:xfrm>
            <a:off x="983432" y="4014197"/>
            <a:ext cx="8928992" cy="23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2861" y="4533736"/>
            <a:ext cx="2719123" cy="182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88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3BC77-7F93-8AD3-A612-6C48FA2C5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8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460DB94-471B-906C-6ECF-3A64963919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284984"/>
            <a:ext cx="11520000" cy="241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1516476"/>
            <a:ext cx="2304256" cy="14227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7888" y="1516476"/>
            <a:ext cx="2088234" cy="11740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6240" y="1516476"/>
            <a:ext cx="1800200" cy="13982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67608" y="4077072"/>
            <a:ext cx="2027683" cy="13873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66331" y="3933056"/>
            <a:ext cx="1700024" cy="1656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5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2023-08-25T08:29:27Z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