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8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AE519-D841-1024-7DB0-4143BA1A6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492896"/>
            <a:ext cx="11520000" cy="24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5CED3-15EC-80EB-1284-2771CA413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1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0401C-5B0F-F972-9A81-ADD7378FA2EF}"/>
              </a:ext>
            </a:extLst>
          </p:cNvPr>
          <p:cNvSpPr/>
          <p:nvPr/>
        </p:nvSpPr>
        <p:spPr bwMode="white">
          <a:xfrm>
            <a:off x="826277" y="2188034"/>
            <a:ext cx="2675305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3F3B60-FBA1-EDA1-851A-3625AC7C081B}"/>
              </a:ext>
            </a:extLst>
          </p:cNvPr>
          <p:cNvSpPr/>
          <p:nvPr/>
        </p:nvSpPr>
        <p:spPr bwMode="white">
          <a:xfrm>
            <a:off x="4263235" y="2188034"/>
            <a:ext cx="2675304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49045-3E5D-B941-0E5D-CF4E80698C6B}"/>
              </a:ext>
            </a:extLst>
          </p:cNvPr>
          <p:cNvSpPr/>
          <p:nvPr/>
        </p:nvSpPr>
        <p:spPr bwMode="white">
          <a:xfrm>
            <a:off x="7700194" y="2188034"/>
            <a:ext cx="2818114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E6D89B-1DF8-F017-16DE-EA110DF43969}"/>
              </a:ext>
            </a:extLst>
          </p:cNvPr>
          <p:cNvSpPr/>
          <p:nvPr/>
        </p:nvSpPr>
        <p:spPr bwMode="white">
          <a:xfrm>
            <a:off x="826277" y="2750952"/>
            <a:ext cx="1009190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37E11-508D-7D2A-93BA-773381C36023}"/>
              </a:ext>
            </a:extLst>
          </p:cNvPr>
          <p:cNvSpPr/>
          <p:nvPr/>
        </p:nvSpPr>
        <p:spPr bwMode="white">
          <a:xfrm>
            <a:off x="4263235" y="2750952"/>
            <a:ext cx="1152000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FDF0B5-7C0A-0822-DFA2-CBF36EE33EA5}"/>
              </a:ext>
            </a:extLst>
          </p:cNvPr>
          <p:cNvSpPr/>
          <p:nvPr/>
        </p:nvSpPr>
        <p:spPr bwMode="white">
          <a:xfrm>
            <a:off x="7700194" y="2750952"/>
            <a:ext cx="1723239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CBB774-9D31-C61B-668E-9F378DC01065}"/>
              </a:ext>
            </a:extLst>
          </p:cNvPr>
          <p:cNvSpPr/>
          <p:nvPr/>
        </p:nvSpPr>
        <p:spPr bwMode="white">
          <a:xfrm>
            <a:off x="826277" y="3294789"/>
            <a:ext cx="590280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927D04-8A13-8535-5C55-3D15FE1B282F}"/>
              </a:ext>
            </a:extLst>
          </p:cNvPr>
          <p:cNvSpPr/>
          <p:nvPr/>
        </p:nvSpPr>
        <p:spPr bwMode="white">
          <a:xfrm>
            <a:off x="4263235" y="3294789"/>
            <a:ext cx="599801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821A1E-B98C-F84F-F951-E9FD9F3B2758}"/>
              </a:ext>
            </a:extLst>
          </p:cNvPr>
          <p:cNvSpPr/>
          <p:nvPr/>
        </p:nvSpPr>
        <p:spPr bwMode="white">
          <a:xfrm>
            <a:off x="7700194" y="3294789"/>
            <a:ext cx="733090" cy="2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2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BB4C2-8320-AACB-F90B-FD3856182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16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0000" t="9575" r="31428" b="7444"/>
          <a:stretch/>
        </p:blipFill>
        <p:spPr>
          <a:xfrm>
            <a:off x="8976320" y="1421497"/>
            <a:ext cx="2952328" cy="187220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533532-51FE-C611-9C55-67DEB75647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/>
        </p:blipFill>
        <p:spPr>
          <a:xfrm>
            <a:off x="983432" y="4934227"/>
            <a:ext cx="11017224" cy="181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9D9B99-CE0B-99EB-7D5A-702D4F7CE9D4}"/>
              </a:ext>
            </a:extLst>
          </p:cNvPr>
          <p:cNvSpPr/>
          <p:nvPr/>
        </p:nvSpPr>
        <p:spPr bwMode="white">
          <a:xfrm>
            <a:off x="3163663" y="5631379"/>
            <a:ext cx="504595" cy="28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1E07F-A691-5F5F-A4EA-B0584725BCB8}"/>
              </a:ext>
            </a:extLst>
          </p:cNvPr>
          <p:cNvSpPr/>
          <p:nvPr/>
        </p:nvSpPr>
        <p:spPr bwMode="white">
          <a:xfrm>
            <a:off x="6076985" y="5631379"/>
            <a:ext cx="647404" cy="28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68F092-0E34-DC13-69B4-60D5F27331AB}"/>
              </a:ext>
            </a:extLst>
          </p:cNvPr>
          <p:cNvSpPr/>
          <p:nvPr/>
        </p:nvSpPr>
        <p:spPr bwMode="white">
          <a:xfrm>
            <a:off x="4334704" y="6223480"/>
            <a:ext cx="637884" cy="2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0504B-6F55-D90A-F764-D5888725D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15861-C319-1B59-A86A-A04C808AC85D}"/>
              </a:ext>
            </a:extLst>
          </p:cNvPr>
          <p:cNvSpPr/>
          <p:nvPr/>
        </p:nvSpPr>
        <p:spPr bwMode="white">
          <a:xfrm>
            <a:off x="2206772" y="3368614"/>
            <a:ext cx="3018049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21F517-9E58-AA1D-7D68-F64D30D5FCCB}"/>
              </a:ext>
            </a:extLst>
          </p:cNvPr>
          <p:cNvSpPr/>
          <p:nvPr/>
        </p:nvSpPr>
        <p:spPr bwMode="white">
          <a:xfrm>
            <a:off x="1911632" y="3940494"/>
            <a:ext cx="1304330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E22640-E8B3-23C7-0089-475E968F924B}"/>
              </a:ext>
            </a:extLst>
          </p:cNvPr>
          <p:cNvSpPr/>
          <p:nvPr/>
        </p:nvSpPr>
        <p:spPr bwMode="white">
          <a:xfrm>
            <a:off x="1911632" y="4464717"/>
            <a:ext cx="2751471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932D0-52A3-0936-C2C2-B7CC50209989}"/>
              </a:ext>
            </a:extLst>
          </p:cNvPr>
          <p:cNvSpPr/>
          <p:nvPr/>
        </p:nvSpPr>
        <p:spPr bwMode="white">
          <a:xfrm>
            <a:off x="1892591" y="4998472"/>
            <a:ext cx="4203409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2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88AB4-3360-F511-8983-9C6BC294F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5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6C4FDA-95E1-8AB7-2982-41E96AA75AF4}"/>
              </a:ext>
            </a:extLst>
          </p:cNvPr>
          <p:cNvSpPr/>
          <p:nvPr/>
        </p:nvSpPr>
        <p:spPr bwMode="white">
          <a:xfrm>
            <a:off x="854839" y="2206336"/>
            <a:ext cx="3760661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4B5D9-98D9-F0FC-1A21-210BC80ED5FF}"/>
              </a:ext>
            </a:extLst>
          </p:cNvPr>
          <p:cNvSpPr/>
          <p:nvPr/>
        </p:nvSpPr>
        <p:spPr bwMode="white">
          <a:xfrm>
            <a:off x="864359" y="2807060"/>
            <a:ext cx="3465520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E9CB59-F07C-4484-B437-E326CB8A06AA}"/>
              </a:ext>
            </a:extLst>
          </p:cNvPr>
          <p:cNvSpPr/>
          <p:nvPr/>
        </p:nvSpPr>
        <p:spPr bwMode="white">
          <a:xfrm>
            <a:off x="845318" y="3407785"/>
            <a:ext cx="4189090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4B219-2404-BA2D-50CE-CAF74A09FF57}"/>
              </a:ext>
            </a:extLst>
          </p:cNvPr>
          <p:cNvSpPr/>
          <p:nvPr/>
        </p:nvSpPr>
        <p:spPr bwMode="white">
          <a:xfrm>
            <a:off x="854838" y="4008509"/>
            <a:ext cx="5601201" cy="28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11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C8F55-F4A4-1323-1CE3-D1D1C7E2C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CCD0B-6061-D4A2-C796-402F4BDF766A}"/>
              </a:ext>
            </a:extLst>
          </p:cNvPr>
          <p:cNvSpPr/>
          <p:nvPr/>
        </p:nvSpPr>
        <p:spPr bwMode="white">
          <a:xfrm>
            <a:off x="797715" y="2578131"/>
            <a:ext cx="2027900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577748-B98E-4826-301F-9D7E2080C4A2}"/>
              </a:ext>
            </a:extLst>
          </p:cNvPr>
          <p:cNvSpPr/>
          <p:nvPr/>
        </p:nvSpPr>
        <p:spPr bwMode="white">
          <a:xfrm>
            <a:off x="797715" y="3121616"/>
            <a:ext cx="3617851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97AB25-01E9-ADD5-C9B8-306470D55727}"/>
              </a:ext>
            </a:extLst>
          </p:cNvPr>
          <p:cNvSpPr/>
          <p:nvPr/>
        </p:nvSpPr>
        <p:spPr bwMode="white">
          <a:xfrm>
            <a:off x="797715" y="3674637"/>
            <a:ext cx="6159867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5DD2B8-E419-D14F-3E3F-9E3ADA85817B}"/>
              </a:ext>
            </a:extLst>
          </p:cNvPr>
          <p:cNvSpPr/>
          <p:nvPr/>
        </p:nvSpPr>
        <p:spPr bwMode="white">
          <a:xfrm>
            <a:off x="807235" y="4218122"/>
            <a:ext cx="4027239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93A04D-D575-42A5-2631-3D233E5C3B49}"/>
              </a:ext>
            </a:extLst>
          </p:cNvPr>
          <p:cNvSpPr/>
          <p:nvPr/>
        </p:nvSpPr>
        <p:spPr bwMode="white">
          <a:xfrm>
            <a:off x="807235" y="4761608"/>
            <a:ext cx="2760991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B1CDA-7D54-E76C-D58F-A7DF58902364}"/>
              </a:ext>
            </a:extLst>
          </p:cNvPr>
          <p:cNvSpPr/>
          <p:nvPr/>
        </p:nvSpPr>
        <p:spPr bwMode="white">
          <a:xfrm>
            <a:off x="797715" y="5305093"/>
            <a:ext cx="8610653" cy="28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0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89737-4041-CCB6-CAE4-0BEB2B016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AF5DE-E3EB-29DB-DBC2-C586D6D894D4}"/>
              </a:ext>
            </a:extLst>
          </p:cNvPr>
          <p:cNvSpPr/>
          <p:nvPr/>
        </p:nvSpPr>
        <p:spPr bwMode="white">
          <a:xfrm>
            <a:off x="788194" y="2245410"/>
            <a:ext cx="4750809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741F8-BA7E-7932-A365-59159FE7531E}"/>
              </a:ext>
            </a:extLst>
          </p:cNvPr>
          <p:cNvSpPr/>
          <p:nvPr/>
        </p:nvSpPr>
        <p:spPr bwMode="white">
          <a:xfrm>
            <a:off x="788194" y="2789299"/>
            <a:ext cx="4465190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384AE-BBA1-AB71-284C-D446259DE94B}"/>
              </a:ext>
            </a:extLst>
          </p:cNvPr>
          <p:cNvSpPr/>
          <p:nvPr/>
        </p:nvSpPr>
        <p:spPr bwMode="white">
          <a:xfrm>
            <a:off x="788194" y="3333189"/>
            <a:ext cx="3341752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2155AB-029D-25E3-FCCF-281E6F1AB4BF}"/>
              </a:ext>
            </a:extLst>
          </p:cNvPr>
          <p:cNvSpPr/>
          <p:nvPr/>
        </p:nvSpPr>
        <p:spPr bwMode="white">
          <a:xfrm>
            <a:off x="788194" y="3877078"/>
            <a:ext cx="4465190" cy="2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0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D4BD2-9DF3-F505-A898-8CDB7C204B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945216" cy="295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8698CA-F783-B153-083B-2DE81F5D2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715502"/>
            <a:ext cx="10945216" cy="306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67408" y="3737878"/>
            <a:ext cx="4493752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67408" y="4205446"/>
            <a:ext cx="4493752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67408" y="4835828"/>
            <a:ext cx="4493752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67408" y="5390383"/>
            <a:ext cx="2376264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67408" y="5878870"/>
            <a:ext cx="2736304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CFCC56-2783-7190-9757-4D7B77520867}"/>
              </a:ext>
            </a:extLst>
          </p:cNvPr>
          <p:cNvSpPr/>
          <p:nvPr/>
        </p:nvSpPr>
        <p:spPr bwMode="white">
          <a:xfrm>
            <a:off x="743926" y="6289040"/>
            <a:ext cx="8664442" cy="41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21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49803-8159-5440-5178-97E3AD2A6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4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43F92-7D78-2A3D-10E6-B7F70E2D046A}"/>
              </a:ext>
            </a:extLst>
          </p:cNvPr>
          <p:cNvSpPr/>
          <p:nvPr/>
        </p:nvSpPr>
        <p:spPr bwMode="white">
          <a:xfrm>
            <a:off x="4548855" y="1605755"/>
            <a:ext cx="5569586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C3E5F-ECD5-0204-6E0C-2C360A6E76D3}"/>
              </a:ext>
            </a:extLst>
          </p:cNvPr>
          <p:cNvSpPr/>
          <p:nvPr/>
        </p:nvSpPr>
        <p:spPr bwMode="white">
          <a:xfrm>
            <a:off x="1883070" y="2244751"/>
            <a:ext cx="552198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27C5BC-9A1D-AA64-9AF8-A42CA834596D}"/>
              </a:ext>
            </a:extLst>
          </p:cNvPr>
          <p:cNvSpPr/>
          <p:nvPr/>
        </p:nvSpPr>
        <p:spPr bwMode="white">
          <a:xfrm>
            <a:off x="4177549" y="2244751"/>
            <a:ext cx="723570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DC67A-9CEB-0AD0-1A6D-C0DB3008E3D4}"/>
              </a:ext>
            </a:extLst>
          </p:cNvPr>
          <p:cNvSpPr/>
          <p:nvPr/>
        </p:nvSpPr>
        <p:spPr bwMode="white">
          <a:xfrm>
            <a:off x="6795731" y="2244751"/>
            <a:ext cx="723570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8D7BB-1FA3-D432-FE2B-ACA3C03A9DAE}"/>
              </a:ext>
            </a:extLst>
          </p:cNvPr>
          <p:cNvSpPr/>
          <p:nvPr/>
        </p:nvSpPr>
        <p:spPr bwMode="white">
          <a:xfrm>
            <a:off x="2216293" y="3475055"/>
            <a:ext cx="1199603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90810F-C436-3BD5-86E4-CD616E211D31}"/>
              </a:ext>
            </a:extLst>
          </p:cNvPr>
          <p:cNvSpPr/>
          <p:nvPr/>
        </p:nvSpPr>
        <p:spPr bwMode="white">
          <a:xfrm>
            <a:off x="8518971" y="4152199"/>
            <a:ext cx="21897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64FEC7-6031-6FB6-3087-5F34636E6C63}"/>
              </a:ext>
            </a:extLst>
          </p:cNvPr>
          <p:cNvSpPr/>
          <p:nvPr/>
        </p:nvSpPr>
        <p:spPr bwMode="white">
          <a:xfrm>
            <a:off x="3977615" y="4886567"/>
            <a:ext cx="218975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92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6A9EE-2A41-0E43-214F-76EC46A9B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888C6-9216-8C16-B5D7-10375CFA4294}"/>
              </a:ext>
            </a:extLst>
          </p:cNvPr>
          <p:cNvSpPr/>
          <p:nvPr/>
        </p:nvSpPr>
        <p:spPr bwMode="white">
          <a:xfrm>
            <a:off x="6519632" y="1081190"/>
            <a:ext cx="3903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20D3B-D399-2EB1-7FE4-F7D77514D525}"/>
              </a:ext>
            </a:extLst>
          </p:cNvPr>
          <p:cNvSpPr/>
          <p:nvPr/>
        </p:nvSpPr>
        <p:spPr bwMode="white">
          <a:xfrm>
            <a:off x="9889946" y="1081190"/>
            <a:ext cx="54267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5DD9A-AD02-8698-AEEB-9D9CF06520FA}"/>
              </a:ext>
            </a:extLst>
          </p:cNvPr>
          <p:cNvSpPr/>
          <p:nvPr/>
        </p:nvSpPr>
        <p:spPr bwMode="white">
          <a:xfrm>
            <a:off x="8290475" y="1691515"/>
            <a:ext cx="1199602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CFF103-2EDA-1329-34FE-DD5F1CC9ACEF}"/>
              </a:ext>
            </a:extLst>
          </p:cNvPr>
          <p:cNvSpPr/>
          <p:nvPr/>
        </p:nvSpPr>
        <p:spPr bwMode="white">
          <a:xfrm>
            <a:off x="1283268" y="2301840"/>
            <a:ext cx="120912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FDD06-127F-E955-46D1-6BE40A4197FC}"/>
              </a:ext>
            </a:extLst>
          </p:cNvPr>
          <p:cNvSpPr/>
          <p:nvPr/>
        </p:nvSpPr>
        <p:spPr bwMode="white">
          <a:xfrm>
            <a:off x="10232690" y="2912165"/>
            <a:ext cx="39034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694FD2-EB29-1536-3DC4-3E01ED2327F8}"/>
              </a:ext>
            </a:extLst>
          </p:cNvPr>
          <p:cNvSpPr/>
          <p:nvPr/>
        </p:nvSpPr>
        <p:spPr bwMode="white">
          <a:xfrm>
            <a:off x="8918839" y="3532027"/>
            <a:ext cx="695008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EA4458-82E2-8865-ACFD-5EB67DEA8108}"/>
              </a:ext>
            </a:extLst>
          </p:cNvPr>
          <p:cNvSpPr/>
          <p:nvPr/>
        </p:nvSpPr>
        <p:spPr bwMode="white">
          <a:xfrm>
            <a:off x="1283268" y="4752677"/>
            <a:ext cx="12091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0C5CD2-A25C-DD67-6493-06D68C705718}"/>
              </a:ext>
            </a:extLst>
          </p:cNvPr>
          <p:cNvSpPr/>
          <p:nvPr/>
        </p:nvSpPr>
        <p:spPr bwMode="white">
          <a:xfrm>
            <a:off x="3739599" y="4752677"/>
            <a:ext cx="12091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14D76B-722F-7A4A-FCEF-029A1247B96B}"/>
              </a:ext>
            </a:extLst>
          </p:cNvPr>
          <p:cNvSpPr/>
          <p:nvPr/>
        </p:nvSpPr>
        <p:spPr bwMode="white">
          <a:xfrm>
            <a:off x="6195929" y="4752677"/>
            <a:ext cx="12091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F908D9-7DD9-D199-6F05-58414865A184}"/>
              </a:ext>
            </a:extLst>
          </p:cNvPr>
          <p:cNvSpPr/>
          <p:nvPr/>
        </p:nvSpPr>
        <p:spPr bwMode="white">
          <a:xfrm>
            <a:off x="8661781" y="4752677"/>
            <a:ext cx="1037752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06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E7779-02D2-91DE-A221-8D91C0436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4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F2AB8-8D5D-EC1D-29F5-D8B5720C6470}"/>
              </a:ext>
            </a:extLst>
          </p:cNvPr>
          <p:cNvSpPr/>
          <p:nvPr/>
        </p:nvSpPr>
        <p:spPr bwMode="white">
          <a:xfrm>
            <a:off x="6195929" y="1643154"/>
            <a:ext cx="21897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E5C92-DBE8-635F-22A9-DCFE494DC85A}"/>
              </a:ext>
            </a:extLst>
          </p:cNvPr>
          <p:cNvSpPr/>
          <p:nvPr/>
        </p:nvSpPr>
        <p:spPr bwMode="white">
          <a:xfrm>
            <a:off x="2597120" y="2262449"/>
            <a:ext cx="21897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1D8201-E5C0-5E6D-8954-972E17514F21}"/>
              </a:ext>
            </a:extLst>
          </p:cNvPr>
          <p:cNvSpPr/>
          <p:nvPr/>
        </p:nvSpPr>
        <p:spPr bwMode="white">
          <a:xfrm>
            <a:off x="6890938" y="2262449"/>
            <a:ext cx="190414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1F95B4-D0AD-BECB-0DA0-E441125C07A3}"/>
              </a:ext>
            </a:extLst>
          </p:cNvPr>
          <p:cNvSpPr/>
          <p:nvPr/>
        </p:nvSpPr>
        <p:spPr bwMode="white">
          <a:xfrm>
            <a:off x="4491731" y="2872217"/>
            <a:ext cx="21897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A104F2-E66D-02EF-A87D-986C2DF39F2F}"/>
              </a:ext>
            </a:extLst>
          </p:cNvPr>
          <p:cNvSpPr/>
          <p:nvPr/>
        </p:nvSpPr>
        <p:spPr bwMode="white">
          <a:xfrm>
            <a:off x="6871896" y="2872217"/>
            <a:ext cx="37130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E35B34-A385-7B7E-FC97-C2607F68E744}"/>
              </a:ext>
            </a:extLst>
          </p:cNvPr>
          <p:cNvSpPr/>
          <p:nvPr/>
        </p:nvSpPr>
        <p:spPr bwMode="white">
          <a:xfrm>
            <a:off x="1283268" y="3481985"/>
            <a:ext cx="21897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D93FDA-6638-9D2C-BDE4-30031E498D80}"/>
              </a:ext>
            </a:extLst>
          </p:cNvPr>
          <p:cNvSpPr/>
          <p:nvPr/>
        </p:nvSpPr>
        <p:spPr bwMode="white">
          <a:xfrm>
            <a:off x="6462508" y="4701520"/>
            <a:ext cx="361785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404740F-40B5-1430-126E-7CE8BADB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149318"/>
            <a:ext cx="11520000" cy="112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18998D-DC06-3075-FA68-851F0349626A}"/>
              </a:ext>
            </a:extLst>
          </p:cNvPr>
          <p:cNvSpPr/>
          <p:nvPr/>
        </p:nvSpPr>
        <p:spPr bwMode="white">
          <a:xfrm>
            <a:off x="4548855" y="5932266"/>
            <a:ext cx="218975" cy="2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11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4914B-2DBA-610C-BB56-7A04781B1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8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F33D7-A257-065E-1B57-4530515BFAE2}"/>
              </a:ext>
            </a:extLst>
          </p:cNvPr>
          <p:cNvSpPr/>
          <p:nvPr/>
        </p:nvSpPr>
        <p:spPr bwMode="white">
          <a:xfrm>
            <a:off x="11032425" y="1539419"/>
            <a:ext cx="342743" cy="3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C468CA-069E-83CF-0210-54AABDE6F066}"/>
              </a:ext>
            </a:extLst>
          </p:cNvPr>
          <p:cNvSpPr/>
          <p:nvPr/>
        </p:nvSpPr>
        <p:spPr bwMode="white">
          <a:xfrm>
            <a:off x="11032425" y="2092946"/>
            <a:ext cx="333223" cy="30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62374-DB84-8253-21C1-2C30465DD481}"/>
              </a:ext>
            </a:extLst>
          </p:cNvPr>
          <p:cNvSpPr/>
          <p:nvPr/>
        </p:nvSpPr>
        <p:spPr bwMode="white">
          <a:xfrm>
            <a:off x="11032425" y="2636930"/>
            <a:ext cx="333223" cy="3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78350-F948-A55F-428B-A22F93E130D8}"/>
              </a:ext>
            </a:extLst>
          </p:cNvPr>
          <p:cNvSpPr/>
          <p:nvPr/>
        </p:nvSpPr>
        <p:spPr bwMode="white">
          <a:xfrm>
            <a:off x="11032425" y="3190457"/>
            <a:ext cx="333223" cy="30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FCA673-2C3E-2264-C88D-2AA18DE976E3}"/>
              </a:ext>
            </a:extLst>
          </p:cNvPr>
          <p:cNvSpPr/>
          <p:nvPr/>
        </p:nvSpPr>
        <p:spPr bwMode="white">
          <a:xfrm>
            <a:off x="11013384" y="3734441"/>
            <a:ext cx="333223" cy="3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6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59006-52E6-AA3A-85F8-2B3F3EF5D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7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8CDD2-4FCD-6D61-3ABB-8269F1EB253B}"/>
              </a:ext>
            </a:extLst>
          </p:cNvPr>
          <p:cNvSpPr/>
          <p:nvPr/>
        </p:nvSpPr>
        <p:spPr bwMode="white">
          <a:xfrm>
            <a:off x="7271764" y="1614933"/>
            <a:ext cx="266578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5F6EE-7431-BF58-3F24-ED5F1C386FAF}"/>
              </a:ext>
            </a:extLst>
          </p:cNvPr>
          <p:cNvSpPr/>
          <p:nvPr/>
        </p:nvSpPr>
        <p:spPr bwMode="white">
          <a:xfrm>
            <a:off x="8576095" y="2758828"/>
            <a:ext cx="276099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3DD76B-82DC-1D57-C2DD-2336C61DFBE8}"/>
              </a:ext>
            </a:extLst>
          </p:cNvPr>
          <p:cNvSpPr/>
          <p:nvPr/>
        </p:nvSpPr>
        <p:spPr bwMode="white">
          <a:xfrm>
            <a:off x="9889946" y="3902722"/>
            <a:ext cx="276099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72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2CCDD-3584-D304-76F1-396689112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3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F9BF7-5AA2-E6B1-EE47-4CD7D59881D1}"/>
              </a:ext>
            </a:extLst>
          </p:cNvPr>
          <p:cNvSpPr/>
          <p:nvPr/>
        </p:nvSpPr>
        <p:spPr bwMode="white">
          <a:xfrm>
            <a:off x="9480558" y="1100017"/>
            <a:ext cx="285619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93C49-0251-D5E1-21A0-BA0FFB1A3CEC}"/>
              </a:ext>
            </a:extLst>
          </p:cNvPr>
          <p:cNvSpPr/>
          <p:nvPr/>
        </p:nvSpPr>
        <p:spPr bwMode="white">
          <a:xfrm>
            <a:off x="8652260" y="2262024"/>
            <a:ext cx="266579" cy="2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39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F11C7-E913-4668-71DC-C544BBA0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86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0FE6D-7955-F1DE-BFC5-8ACEA6ED0E8E}"/>
              </a:ext>
            </a:extLst>
          </p:cNvPr>
          <p:cNvSpPr/>
          <p:nvPr/>
        </p:nvSpPr>
        <p:spPr bwMode="white">
          <a:xfrm>
            <a:off x="2578078" y="2139596"/>
            <a:ext cx="1171041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9D909-2AC3-4152-023B-C9F45D7CFE6E}"/>
              </a:ext>
            </a:extLst>
          </p:cNvPr>
          <p:cNvSpPr/>
          <p:nvPr/>
        </p:nvSpPr>
        <p:spPr bwMode="white">
          <a:xfrm>
            <a:off x="5853186" y="2139596"/>
            <a:ext cx="1171041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BF6DF-2D4D-15DB-0C50-0844F666303A}"/>
              </a:ext>
            </a:extLst>
          </p:cNvPr>
          <p:cNvSpPr/>
          <p:nvPr/>
        </p:nvSpPr>
        <p:spPr bwMode="white">
          <a:xfrm>
            <a:off x="9785219" y="2139596"/>
            <a:ext cx="675966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90DAD-7F95-DA6B-A24B-EF351072D4FB}"/>
              </a:ext>
            </a:extLst>
          </p:cNvPr>
          <p:cNvSpPr/>
          <p:nvPr/>
        </p:nvSpPr>
        <p:spPr bwMode="white">
          <a:xfrm>
            <a:off x="1343472" y="2931031"/>
            <a:ext cx="2088232" cy="186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336EFC-9E80-038C-FB29-ECDEEA1A1F0D}"/>
              </a:ext>
            </a:extLst>
          </p:cNvPr>
          <p:cNvSpPr/>
          <p:nvPr/>
        </p:nvSpPr>
        <p:spPr bwMode="white">
          <a:xfrm>
            <a:off x="4655840" y="2931031"/>
            <a:ext cx="2368387" cy="114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24BAFE-0D9F-A59D-FAFA-A1BC628C95E7}"/>
              </a:ext>
            </a:extLst>
          </p:cNvPr>
          <p:cNvSpPr/>
          <p:nvPr/>
        </p:nvSpPr>
        <p:spPr bwMode="white">
          <a:xfrm>
            <a:off x="9624393" y="2931031"/>
            <a:ext cx="2302976" cy="186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CE505A-3B70-D3F1-0AB1-A4ADD125EDFA}"/>
              </a:ext>
            </a:extLst>
          </p:cNvPr>
          <p:cNvSpPr/>
          <p:nvPr/>
        </p:nvSpPr>
        <p:spPr bwMode="white">
          <a:xfrm>
            <a:off x="7785880" y="2636912"/>
            <a:ext cx="183851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78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A976E-3EBE-B673-9CA7-44E6332A6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4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777E8-EBDF-F4FD-7E55-5C8A7CB5C791}"/>
              </a:ext>
            </a:extLst>
          </p:cNvPr>
          <p:cNvSpPr/>
          <p:nvPr/>
        </p:nvSpPr>
        <p:spPr bwMode="white">
          <a:xfrm>
            <a:off x="1578409" y="1071674"/>
            <a:ext cx="1009190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0E3F7-6E8B-2249-3112-BBF4567450E0}"/>
              </a:ext>
            </a:extLst>
          </p:cNvPr>
          <p:cNvSpPr/>
          <p:nvPr/>
        </p:nvSpPr>
        <p:spPr bwMode="white">
          <a:xfrm>
            <a:off x="4853516" y="1071674"/>
            <a:ext cx="1494743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B6AA75-B345-29E9-E1DA-92B3C251AA5E}"/>
              </a:ext>
            </a:extLst>
          </p:cNvPr>
          <p:cNvSpPr/>
          <p:nvPr/>
        </p:nvSpPr>
        <p:spPr bwMode="white">
          <a:xfrm>
            <a:off x="9118772" y="1071674"/>
            <a:ext cx="1494743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42CBAF-AF4D-529A-2C2B-1137D63ACB30}"/>
              </a:ext>
            </a:extLst>
          </p:cNvPr>
          <p:cNvSpPr/>
          <p:nvPr/>
        </p:nvSpPr>
        <p:spPr bwMode="white">
          <a:xfrm>
            <a:off x="407368" y="1872824"/>
            <a:ext cx="1584176" cy="17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0C6B13-9E44-6E53-E15E-1B3E0562CA7C}"/>
              </a:ext>
            </a:extLst>
          </p:cNvPr>
          <p:cNvSpPr/>
          <p:nvPr/>
        </p:nvSpPr>
        <p:spPr bwMode="white">
          <a:xfrm>
            <a:off x="3853847" y="1556792"/>
            <a:ext cx="1685157" cy="238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9BB02F-B697-0B21-B4B3-3BAE5ED74F49}"/>
              </a:ext>
            </a:extLst>
          </p:cNvPr>
          <p:cNvSpPr/>
          <p:nvPr/>
        </p:nvSpPr>
        <p:spPr bwMode="white">
          <a:xfrm>
            <a:off x="6744073" y="2015887"/>
            <a:ext cx="1872208" cy="148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4B8719-7D37-9785-0D27-9A19043C24CD}"/>
              </a:ext>
            </a:extLst>
          </p:cNvPr>
          <p:cNvSpPr/>
          <p:nvPr/>
        </p:nvSpPr>
        <p:spPr bwMode="white">
          <a:xfrm>
            <a:off x="8760296" y="1872824"/>
            <a:ext cx="2016224" cy="17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5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2023-08-25T11:21:30Z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