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9D1C2-E4A8-315C-725E-6983417944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20888"/>
            <a:ext cx="11520000" cy="246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8E78F-36F2-BEF2-1588-249389019E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0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715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269B4-ACF6-889E-E507-7C9DE27947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3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2A48F7-CDC1-06E6-9C9B-DEE1DFA87FBA}"/>
              </a:ext>
            </a:extLst>
          </p:cNvPr>
          <p:cNvSpPr/>
          <p:nvPr/>
        </p:nvSpPr>
        <p:spPr bwMode="white">
          <a:xfrm>
            <a:off x="373443" y="899999"/>
            <a:ext cx="9610989" cy="207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888E5C-B6FA-24F5-8423-DED4DD35BE05}"/>
              </a:ext>
            </a:extLst>
          </p:cNvPr>
          <p:cNvSpPr/>
          <p:nvPr/>
        </p:nvSpPr>
        <p:spPr bwMode="white">
          <a:xfrm>
            <a:off x="335360" y="3234965"/>
            <a:ext cx="4350942" cy="28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E334F6-709E-F539-ACA2-B3ED5E88923F}"/>
              </a:ext>
            </a:extLst>
          </p:cNvPr>
          <p:cNvSpPr/>
          <p:nvPr/>
        </p:nvSpPr>
        <p:spPr bwMode="white">
          <a:xfrm>
            <a:off x="335360" y="3778202"/>
            <a:ext cx="3672408" cy="37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42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6721F-221E-3DFD-993C-41BB10B415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9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BF0EAB-F6EC-7BA3-FC48-4C74A022F2A1}"/>
              </a:ext>
            </a:extLst>
          </p:cNvPr>
          <p:cNvSpPr/>
          <p:nvPr/>
        </p:nvSpPr>
        <p:spPr bwMode="white">
          <a:xfrm>
            <a:off x="7167037" y="3481314"/>
            <a:ext cx="685487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946197-5EBD-DA25-6936-6D450450C8CD}"/>
              </a:ext>
            </a:extLst>
          </p:cNvPr>
          <p:cNvSpPr/>
          <p:nvPr/>
        </p:nvSpPr>
        <p:spPr bwMode="white">
          <a:xfrm>
            <a:off x="8633219" y="3481314"/>
            <a:ext cx="704528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274234-BC8C-F982-25E9-374F83936640}"/>
              </a:ext>
            </a:extLst>
          </p:cNvPr>
          <p:cNvSpPr/>
          <p:nvPr/>
        </p:nvSpPr>
        <p:spPr bwMode="white">
          <a:xfrm>
            <a:off x="9794739" y="3481314"/>
            <a:ext cx="1342412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F3912B-3A6A-C4A4-1288-47AA42714621}"/>
              </a:ext>
            </a:extLst>
          </p:cNvPr>
          <p:cNvSpPr/>
          <p:nvPr/>
        </p:nvSpPr>
        <p:spPr bwMode="white">
          <a:xfrm>
            <a:off x="7176558" y="4138549"/>
            <a:ext cx="685487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E0D355-7C37-0A36-E4C8-A0D729FB82C5}"/>
              </a:ext>
            </a:extLst>
          </p:cNvPr>
          <p:cNvSpPr/>
          <p:nvPr/>
        </p:nvSpPr>
        <p:spPr bwMode="white">
          <a:xfrm>
            <a:off x="8642739" y="4138549"/>
            <a:ext cx="695008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78C9A0-F6FC-1F9D-760C-6900B5A2B52B}"/>
              </a:ext>
            </a:extLst>
          </p:cNvPr>
          <p:cNvSpPr/>
          <p:nvPr/>
        </p:nvSpPr>
        <p:spPr bwMode="white">
          <a:xfrm>
            <a:off x="9794739" y="4138549"/>
            <a:ext cx="1342412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C4D75B-9964-1293-0ECD-0788CE78E102}"/>
              </a:ext>
            </a:extLst>
          </p:cNvPr>
          <p:cNvSpPr/>
          <p:nvPr/>
        </p:nvSpPr>
        <p:spPr bwMode="white">
          <a:xfrm>
            <a:off x="7014706" y="4795785"/>
            <a:ext cx="999669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67E87E-63CA-CFE8-6035-367D5C6F56C6}"/>
              </a:ext>
            </a:extLst>
          </p:cNvPr>
          <p:cNvSpPr/>
          <p:nvPr/>
        </p:nvSpPr>
        <p:spPr bwMode="white">
          <a:xfrm>
            <a:off x="8652260" y="4795785"/>
            <a:ext cx="685487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5915BC-1FFD-F5B9-0B63-B7DF12AB2FF5}"/>
              </a:ext>
            </a:extLst>
          </p:cNvPr>
          <p:cNvSpPr/>
          <p:nvPr/>
        </p:nvSpPr>
        <p:spPr bwMode="white">
          <a:xfrm>
            <a:off x="9785219" y="4786259"/>
            <a:ext cx="1351933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78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A554F-9E0D-1753-761C-215B4E07FD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6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9722C4-FA2F-C4FB-BB3E-40AC7F39F864}"/>
              </a:ext>
            </a:extLst>
          </p:cNvPr>
          <p:cNvSpPr/>
          <p:nvPr/>
        </p:nvSpPr>
        <p:spPr bwMode="white">
          <a:xfrm>
            <a:off x="1283268" y="3778326"/>
            <a:ext cx="9987174" cy="37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6574A93-B335-05A5-2DB2-A6C6A492C2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41"/>
          <a:stretch/>
        </p:blipFill>
        <p:spPr>
          <a:xfrm>
            <a:off x="839416" y="4869160"/>
            <a:ext cx="9361040" cy="153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82284E-AA5B-916A-3A83-1B1A214681BB}"/>
              </a:ext>
            </a:extLst>
          </p:cNvPr>
          <p:cNvSpPr/>
          <p:nvPr/>
        </p:nvSpPr>
        <p:spPr bwMode="white">
          <a:xfrm>
            <a:off x="1283268" y="5445224"/>
            <a:ext cx="545533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82284E-AA5B-916A-3A83-1B1A214681BB}"/>
              </a:ext>
            </a:extLst>
          </p:cNvPr>
          <p:cNvSpPr/>
          <p:nvPr/>
        </p:nvSpPr>
        <p:spPr bwMode="white">
          <a:xfrm>
            <a:off x="1283268" y="5968892"/>
            <a:ext cx="65409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9722C4-FA2F-C4FB-BB3E-40AC7F39F864}"/>
              </a:ext>
            </a:extLst>
          </p:cNvPr>
          <p:cNvSpPr/>
          <p:nvPr/>
        </p:nvSpPr>
        <p:spPr bwMode="white">
          <a:xfrm>
            <a:off x="1283268" y="4238831"/>
            <a:ext cx="996308" cy="37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9722C4-FA2F-C4FB-BB3E-40AC7F39F864}"/>
              </a:ext>
            </a:extLst>
          </p:cNvPr>
          <p:cNvSpPr/>
          <p:nvPr/>
        </p:nvSpPr>
        <p:spPr bwMode="white">
          <a:xfrm>
            <a:off x="2279576" y="4238165"/>
            <a:ext cx="4752528" cy="37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57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897AF-F73E-CC77-E261-2F50C2071A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2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6BFC2-CED0-1986-2857-DFAE349F00D6}"/>
              </a:ext>
            </a:extLst>
          </p:cNvPr>
          <p:cNvSpPr/>
          <p:nvPr/>
        </p:nvSpPr>
        <p:spPr bwMode="white">
          <a:xfrm>
            <a:off x="807235" y="2170353"/>
            <a:ext cx="8492429" cy="88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7EC580-4228-B3E3-A20B-9AEACE476E37}"/>
              </a:ext>
            </a:extLst>
          </p:cNvPr>
          <p:cNvSpPr/>
          <p:nvPr/>
        </p:nvSpPr>
        <p:spPr bwMode="white">
          <a:xfrm>
            <a:off x="797715" y="3212976"/>
            <a:ext cx="4002141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86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02A30-AD5A-2D15-927B-C5BB75C524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2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BED3F6-FBBD-F9A0-B344-94FF1DDF8059}"/>
              </a:ext>
            </a:extLst>
          </p:cNvPr>
          <p:cNvSpPr/>
          <p:nvPr/>
        </p:nvSpPr>
        <p:spPr bwMode="white">
          <a:xfrm>
            <a:off x="797715" y="2751625"/>
            <a:ext cx="10482247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DFE4C3-C981-2D58-D2C5-424E3544F13D}"/>
              </a:ext>
            </a:extLst>
          </p:cNvPr>
          <p:cNvSpPr/>
          <p:nvPr/>
        </p:nvSpPr>
        <p:spPr bwMode="white">
          <a:xfrm>
            <a:off x="797715" y="3295659"/>
            <a:ext cx="4506197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855A97-CBF6-8CB9-EA5C-2527FFD811F4}"/>
              </a:ext>
            </a:extLst>
          </p:cNvPr>
          <p:cNvSpPr/>
          <p:nvPr/>
        </p:nvSpPr>
        <p:spPr bwMode="white">
          <a:xfrm>
            <a:off x="807235" y="3839694"/>
            <a:ext cx="6080853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DFE4C3-C981-2D58-D2C5-424E3544F13D}"/>
              </a:ext>
            </a:extLst>
          </p:cNvPr>
          <p:cNvSpPr/>
          <p:nvPr/>
        </p:nvSpPr>
        <p:spPr bwMode="white">
          <a:xfrm>
            <a:off x="5303912" y="3295659"/>
            <a:ext cx="5976050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DFE4C3-C981-2D58-D2C5-424E3544F13D}"/>
              </a:ext>
            </a:extLst>
          </p:cNvPr>
          <p:cNvSpPr/>
          <p:nvPr/>
        </p:nvSpPr>
        <p:spPr bwMode="white">
          <a:xfrm>
            <a:off x="6888089" y="3839693"/>
            <a:ext cx="3456384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42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F8DDD-8D2D-7F99-5125-ED1DE8812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430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10128448" y="2357600"/>
            <a:ext cx="115212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59B0606-5D3A-F821-0332-A38717558B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45" b="6742"/>
          <a:stretch/>
        </p:blipFill>
        <p:spPr>
          <a:xfrm>
            <a:off x="551384" y="5068879"/>
            <a:ext cx="5040560" cy="167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855A97-CBF6-8CB9-EA5C-2527FFD811F4}"/>
              </a:ext>
            </a:extLst>
          </p:cNvPr>
          <p:cNvSpPr/>
          <p:nvPr/>
        </p:nvSpPr>
        <p:spPr bwMode="white">
          <a:xfrm>
            <a:off x="817332" y="5230899"/>
            <a:ext cx="4630596" cy="35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855A97-CBF6-8CB9-EA5C-2527FFD811F4}"/>
              </a:ext>
            </a:extLst>
          </p:cNvPr>
          <p:cNvSpPr/>
          <p:nvPr/>
        </p:nvSpPr>
        <p:spPr bwMode="white">
          <a:xfrm>
            <a:off x="558570" y="5806962"/>
            <a:ext cx="2945142" cy="35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855A97-CBF6-8CB9-EA5C-2527FFD811F4}"/>
              </a:ext>
            </a:extLst>
          </p:cNvPr>
          <p:cNvSpPr/>
          <p:nvPr/>
        </p:nvSpPr>
        <p:spPr bwMode="white">
          <a:xfrm>
            <a:off x="571854" y="6331261"/>
            <a:ext cx="4300010" cy="35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42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202BD-621B-01C7-0FB6-27DE08F956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26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020FCB-952A-ABC6-7484-A71C42E57A1A}"/>
              </a:ext>
            </a:extLst>
          </p:cNvPr>
          <p:cNvSpPr/>
          <p:nvPr/>
        </p:nvSpPr>
        <p:spPr bwMode="white">
          <a:xfrm>
            <a:off x="969087" y="3739814"/>
            <a:ext cx="3827305" cy="28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1B33F2-BBA4-0A43-EC7D-D94044E38354}"/>
              </a:ext>
            </a:extLst>
          </p:cNvPr>
          <p:cNvSpPr/>
          <p:nvPr/>
        </p:nvSpPr>
        <p:spPr bwMode="white">
          <a:xfrm>
            <a:off x="969087" y="4283001"/>
            <a:ext cx="9339768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855A97-CBF6-8CB9-EA5C-2527FFD811F4}"/>
              </a:ext>
            </a:extLst>
          </p:cNvPr>
          <p:cNvSpPr/>
          <p:nvPr/>
        </p:nvSpPr>
        <p:spPr bwMode="white">
          <a:xfrm>
            <a:off x="10776520" y="2132856"/>
            <a:ext cx="115084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19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E37B4-C249-3CBB-64EA-864BEB7D37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69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5DFB0-20B4-FECF-2207-F4AA66B17260}"/>
              </a:ext>
            </a:extLst>
          </p:cNvPr>
          <p:cNvSpPr/>
          <p:nvPr/>
        </p:nvSpPr>
        <p:spPr bwMode="white">
          <a:xfrm>
            <a:off x="5834144" y="2853568"/>
            <a:ext cx="371305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19A7C-497B-BDF4-CD5E-C92099CBF11B}"/>
              </a:ext>
            </a:extLst>
          </p:cNvPr>
          <p:cNvSpPr/>
          <p:nvPr/>
        </p:nvSpPr>
        <p:spPr bwMode="white">
          <a:xfrm>
            <a:off x="8271434" y="3463462"/>
            <a:ext cx="218975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4885DD-D19D-E1C4-E3DD-B74B5678A0B6}"/>
              </a:ext>
            </a:extLst>
          </p:cNvPr>
          <p:cNvSpPr/>
          <p:nvPr/>
        </p:nvSpPr>
        <p:spPr bwMode="white">
          <a:xfrm>
            <a:off x="7947731" y="4664192"/>
            <a:ext cx="218975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057BB0-69C5-40B6-EE75-2F5FA6176AF7}"/>
              </a:ext>
            </a:extLst>
          </p:cNvPr>
          <p:cNvSpPr/>
          <p:nvPr/>
        </p:nvSpPr>
        <p:spPr bwMode="white">
          <a:xfrm>
            <a:off x="2749450" y="5245498"/>
            <a:ext cx="466512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11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40ABB-1F1C-4C13-4BD6-C549F64409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2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59900-B28D-43B8-FEEA-264EEBC5C44E}"/>
              </a:ext>
            </a:extLst>
          </p:cNvPr>
          <p:cNvSpPr/>
          <p:nvPr/>
        </p:nvSpPr>
        <p:spPr bwMode="white">
          <a:xfrm>
            <a:off x="5995996" y="1557642"/>
            <a:ext cx="1037752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1F3A2D-4B8D-28BE-32FA-82A6C44D543F}"/>
              </a:ext>
            </a:extLst>
          </p:cNvPr>
          <p:cNvSpPr/>
          <p:nvPr/>
        </p:nvSpPr>
        <p:spPr bwMode="white">
          <a:xfrm>
            <a:off x="9394872" y="1557642"/>
            <a:ext cx="1370976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CA1049-2A2D-6703-CA88-FAD67E5D9543}"/>
              </a:ext>
            </a:extLst>
          </p:cNvPr>
          <p:cNvSpPr/>
          <p:nvPr/>
        </p:nvSpPr>
        <p:spPr bwMode="white">
          <a:xfrm>
            <a:off x="4253715" y="2205753"/>
            <a:ext cx="361785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6A8C04-9256-1A43-3733-527B10DB5AE8}"/>
              </a:ext>
            </a:extLst>
          </p:cNvPr>
          <p:cNvSpPr/>
          <p:nvPr/>
        </p:nvSpPr>
        <p:spPr bwMode="white">
          <a:xfrm>
            <a:off x="3577748" y="3406666"/>
            <a:ext cx="390347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5371DC-40E9-581D-859D-ADE2AA636343}"/>
              </a:ext>
            </a:extLst>
          </p:cNvPr>
          <p:cNvSpPr/>
          <p:nvPr/>
        </p:nvSpPr>
        <p:spPr bwMode="white">
          <a:xfrm>
            <a:off x="3415896" y="4607578"/>
            <a:ext cx="380826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30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F12A2-3DF9-F0A1-4A24-08AE9CA8F8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49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483A3E-4E79-F71D-60C4-2FE3DA589BE1}"/>
              </a:ext>
            </a:extLst>
          </p:cNvPr>
          <p:cNvSpPr/>
          <p:nvPr/>
        </p:nvSpPr>
        <p:spPr bwMode="white">
          <a:xfrm>
            <a:off x="5377153" y="1681851"/>
            <a:ext cx="380826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2F0DA7-1202-E8D9-2001-2D082E4C032F}"/>
              </a:ext>
            </a:extLst>
          </p:cNvPr>
          <p:cNvSpPr/>
          <p:nvPr/>
        </p:nvSpPr>
        <p:spPr bwMode="white">
          <a:xfrm>
            <a:off x="6691004" y="2883232"/>
            <a:ext cx="218975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1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5201D-DD9B-8BD7-4E7B-48677EBC86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6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CF318E-577C-60AA-7227-F8BDF681C674}"/>
              </a:ext>
            </a:extLst>
          </p:cNvPr>
          <p:cNvSpPr/>
          <p:nvPr/>
        </p:nvSpPr>
        <p:spPr bwMode="white">
          <a:xfrm>
            <a:off x="6633880" y="2864560"/>
            <a:ext cx="266578" cy="2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EA3939E-089D-565E-A2C7-602F12488C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/>
          <a:stretch/>
        </p:blipFill>
        <p:spPr>
          <a:xfrm>
            <a:off x="983432" y="3933056"/>
            <a:ext cx="10873208" cy="24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E9B332-2036-7FE8-BA95-ACDD8D17BD61}"/>
              </a:ext>
            </a:extLst>
          </p:cNvPr>
          <p:cNvSpPr/>
          <p:nvPr/>
        </p:nvSpPr>
        <p:spPr bwMode="white">
          <a:xfrm>
            <a:off x="8799894" y="4687715"/>
            <a:ext cx="295140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31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A9B45-2CAA-7E66-6C7D-DC0D83CBA4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7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42742-7D1B-DC55-054D-C144DB9FA9CC}"/>
              </a:ext>
            </a:extLst>
          </p:cNvPr>
          <p:cNvSpPr/>
          <p:nvPr/>
        </p:nvSpPr>
        <p:spPr bwMode="white">
          <a:xfrm>
            <a:off x="9994673" y="1586054"/>
            <a:ext cx="295140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9821DC3-7A71-7284-2A35-DC07AD0838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672307"/>
            <a:ext cx="11520000" cy="2350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6042A3-37F9-673F-DD1D-765EC366BF05}"/>
              </a:ext>
            </a:extLst>
          </p:cNvPr>
          <p:cNvSpPr/>
          <p:nvPr/>
        </p:nvSpPr>
        <p:spPr bwMode="white">
          <a:xfrm>
            <a:off x="4396525" y="3952615"/>
            <a:ext cx="266578" cy="22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7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2B1C1-374A-AB6A-8F32-840464E8A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75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4E38C3-8FF0-6B1F-1276-D58A1AD434CF}"/>
              </a:ext>
            </a:extLst>
          </p:cNvPr>
          <p:cNvSpPr/>
          <p:nvPr/>
        </p:nvSpPr>
        <p:spPr bwMode="white">
          <a:xfrm>
            <a:off x="2873219" y="2216673"/>
            <a:ext cx="714049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CAABFE-FCDA-267D-9A66-FAE0F3FFAA3F}"/>
              </a:ext>
            </a:extLst>
          </p:cNvPr>
          <p:cNvSpPr/>
          <p:nvPr/>
        </p:nvSpPr>
        <p:spPr bwMode="white">
          <a:xfrm>
            <a:off x="5672293" y="2226214"/>
            <a:ext cx="361785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8FADB9-86F6-397B-F780-7AD167DB2E36}"/>
              </a:ext>
            </a:extLst>
          </p:cNvPr>
          <p:cNvSpPr/>
          <p:nvPr/>
        </p:nvSpPr>
        <p:spPr bwMode="white">
          <a:xfrm>
            <a:off x="8109582" y="2216673"/>
            <a:ext cx="390347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778A9C-9348-9A58-710D-61BCA0C1AE74}"/>
              </a:ext>
            </a:extLst>
          </p:cNvPr>
          <p:cNvSpPr/>
          <p:nvPr/>
        </p:nvSpPr>
        <p:spPr bwMode="white">
          <a:xfrm>
            <a:off x="10565913" y="2226214"/>
            <a:ext cx="218975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38AD08-FAD8-85D7-7B2F-875CC15FA39D}"/>
              </a:ext>
            </a:extLst>
          </p:cNvPr>
          <p:cNvSpPr/>
          <p:nvPr/>
        </p:nvSpPr>
        <p:spPr bwMode="white">
          <a:xfrm>
            <a:off x="2873219" y="2808221"/>
            <a:ext cx="714049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26FB67-6D4F-DAA7-8358-6EE5DE408343}"/>
              </a:ext>
            </a:extLst>
          </p:cNvPr>
          <p:cNvSpPr/>
          <p:nvPr/>
        </p:nvSpPr>
        <p:spPr bwMode="white">
          <a:xfrm>
            <a:off x="5672293" y="2808221"/>
            <a:ext cx="361785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4E1ECC-2BC4-F626-AEA5-80B25BB54D70}"/>
              </a:ext>
            </a:extLst>
          </p:cNvPr>
          <p:cNvSpPr/>
          <p:nvPr/>
        </p:nvSpPr>
        <p:spPr bwMode="white">
          <a:xfrm>
            <a:off x="8109582" y="2808221"/>
            <a:ext cx="390347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DC49AA-FF6A-E701-C59F-D6AF808B86A3}"/>
              </a:ext>
            </a:extLst>
          </p:cNvPr>
          <p:cNvSpPr/>
          <p:nvPr/>
        </p:nvSpPr>
        <p:spPr bwMode="white">
          <a:xfrm>
            <a:off x="10565913" y="2808221"/>
            <a:ext cx="218975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98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6171D-B816-57E0-C32E-7BD3BEB863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AC76D2-24E8-BFE5-594B-BF8AB7993D83}"/>
              </a:ext>
            </a:extLst>
          </p:cNvPr>
          <p:cNvSpPr/>
          <p:nvPr/>
        </p:nvSpPr>
        <p:spPr bwMode="white">
          <a:xfrm>
            <a:off x="1978277" y="1615293"/>
            <a:ext cx="675966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4AD820-70E7-54DA-A203-C1722F392F24}"/>
              </a:ext>
            </a:extLst>
          </p:cNvPr>
          <p:cNvSpPr/>
          <p:nvPr/>
        </p:nvSpPr>
        <p:spPr bwMode="white">
          <a:xfrm>
            <a:off x="4758310" y="1615293"/>
            <a:ext cx="999669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BE168-2B3E-EA22-E8E1-30223929798E}"/>
              </a:ext>
            </a:extLst>
          </p:cNvPr>
          <p:cNvSpPr/>
          <p:nvPr/>
        </p:nvSpPr>
        <p:spPr bwMode="white">
          <a:xfrm>
            <a:off x="8195268" y="1615293"/>
            <a:ext cx="1666115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A468C57-6D95-3316-94DE-0C9652E9C8AE}"/>
              </a:ext>
            </a:extLst>
          </p:cNvPr>
          <p:cNvSpPr/>
          <p:nvPr/>
        </p:nvSpPr>
        <p:spPr bwMode="white">
          <a:xfrm>
            <a:off x="969087" y="2492896"/>
            <a:ext cx="1847007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CF65463-0CC3-0678-9C03-7B851C216012}"/>
              </a:ext>
            </a:extLst>
          </p:cNvPr>
          <p:cNvSpPr/>
          <p:nvPr/>
        </p:nvSpPr>
        <p:spPr bwMode="white">
          <a:xfrm>
            <a:off x="6528048" y="2492896"/>
            <a:ext cx="1785728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F20C489-E0BA-F8A6-68ED-57B98AEC8517}"/>
              </a:ext>
            </a:extLst>
          </p:cNvPr>
          <p:cNvSpPr/>
          <p:nvPr/>
        </p:nvSpPr>
        <p:spPr bwMode="white">
          <a:xfrm>
            <a:off x="3463499" y="2569017"/>
            <a:ext cx="1912421" cy="222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1E2171E-304A-6EFE-8B13-10E7AEDC2A97}"/>
              </a:ext>
            </a:extLst>
          </p:cNvPr>
          <p:cNvSpPr/>
          <p:nvPr/>
        </p:nvSpPr>
        <p:spPr bwMode="white">
          <a:xfrm>
            <a:off x="8472264" y="2263826"/>
            <a:ext cx="2243514" cy="296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18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7" grpId="0" animBg="1"/>
      <p:bldP spid="18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19347-BA79-27CE-1414-CF9841FAD4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56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B33498-1160-63D1-2F4B-A91ED819C4B6}"/>
              </a:ext>
            </a:extLst>
          </p:cNvPr>
          <p:cNvSpPr/>
          <p:nvPr/>
        </p:nvSpPr>
        <p:spPr bwMode="white">
          <a:xfrm>
            <a:off x="1568888" y="1052362"/>
            <a:ext cx="1494743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81CA32-B0C3-CFF8-CA5A-3F9D46932B3D}"/>
              </a:ext>
            </a:extLst>
          </p:cNvPr>
          <p:cNvSpPr/>
          <p:nvPr/>
        </p:nvSpPr>
        <p:spPr bwMode="white">
          <a:xfrm>
            <a:off x="4348921" y="1052362"/>
            <a:ext cx="1171041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F693EE-9333-521A-5616-98EE6FBBE19B}"/>
              </a:ext>
            </a:extLst>
          </p:cNvPr>
          <p:cNvSpPr/>
          <p:nvPr/>
        </p:nvSpPr>
        <p:spPr bwMode="white">
          <a:xfrm>
            <a:off x="8442806" y="1052362"/>
            <a:ext cx="1666115" cy="2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37A5F7C-B086-524E-07C5-D091E582C24F}"/>
              </a:ext>
            </a:extLst>
          </p:cNvPr>
          <p:cNvSpPr/>
          <p:nvPr/>
        </p:nvSpPr>
        <p:spPr bwMode="white">
          <a:xfrm>
            <a:off x="3063631" y="1628801"/>
            <a:ext cx="2240281" cy="21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8F78403-4BD5-9657-31C2-79289BE0ED26}"/>
              </a:ext>
            </a:extLst>
          </p:cNvPr>
          <p:cNvSpPr/>
          <p:nvPr/>
        </p:nvSpPr>
        <p:spPr bwMode="white">
          <a:xfrm>
            <a:off x="550176" y="1844824"/>
            <a:ext cx="1801407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4B228FA-0607-31C0-1E94-7074810E7D73}"/>
              </a:ext>
            </a:extLst>
          </p:cNvPr>
          <p:cNvSpPr/>
          <p:nvPr/>
        </p:nvSpPr>
        <p:spPr bwMode="white">
          <a:xfrm>
            <a:off x="6096000" y="1844824"/>
            <a:ext cx="177556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3807089-E4F8-7F39-7657-E4062D310169}"/>
              </a:ext>
            </a:extLst>
          </p:cNvPr>
          <p:cNvSpPr/>
          <p:nvPr/>
        </p:nvSpPr>
        <p:spPr bwMode="white">
          <a:xfrm>
            <a:off x="8090541" y="1628800"/>
            <a:ext cx="2189753" cy="212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0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5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2023-08-25T09:36:14Z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