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0FC22-77E1-6447-DDA1-9C27BA2AFD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57" b="23880"/>
          <a:stretch/>
        </p:blipFill>
        <p:spPr>
          <a:xfrm>
            <a:off x="2579908" y="2348880"/>
            <a:ext cx="7032184" cy="19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2BDC8-FAFE-642D-BD68-F232296E1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3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9C5DB2-BD1D-CFE9-7E3C-1AE90D8490D2}"/>
              </a:ext>
            </a:extLst>
          </p:cNvPr>
          <p:cNvSpPr/>
          <p:nvPr/>
        </p:nvSpPr>
        <p:spPr bwMode="white">
          <a:xfrm>
            <a:off x="5672293" y="2214349"/>
            <a:ext cx="3903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556791"/>
            <a:ext cx="1961880" cy="136815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FCFE691-9A98-51FB-9248-1294C324A3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5"/>
          <a:stretch/>
        </p:blipFill>
        <p:spPr>
          <a:xfrm>
            <a:off x="911424" y="4077072"/>
            <a:ext cx="10297144" cy="208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4681161"/>
            <a:ext cx="1656184" cy="10116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40" y="4681161"/>
            <a:ext cx="1656184" cy="1011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232" y="4681161"/>
            <a:ext cx="1656184" cy="101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0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1D1A6-1699-933E-25B3-F23FF12C0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6F83B-42A9-3FD1-BDCC-0BB46E23898D}"/>
              </a:ext>
            </a:extLst>
          </p:cNvPr>
          <p:cNvSpPr/>
          <p:nvPr/>
        </p:nvSpPr>
        <p:spPr bwMode="white">
          <a:xfrm>
            <a:off x="3834806" y="1585844"/>
            <a:ext cx="4084363" cy="268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9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CF056-F490-B507-8621-A69E5FA26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9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E7583-DC0B-5A32-40EE-603F4709E260}"/>
              </a:ext>
            </a:extLst>
          </p:cNvPr>
          <p:cNvSpPr/>
          <p:nvPr/>
        </p:nvSpPr>
        <p:spPr bwMode="white">
          <a:xfrm>
            <a:off x="1473682" y="2795132"/>
            <a:ext cx="2789553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358A9-1FB6-1DE8-EFF4-18BFFF9F3FE9}"/>
              </a:ext>
            </a:extLst>
          </p:cNvPr>
          <p:cNvSpPr/>
          <p:nvPr/>
        </p:nvSpPr>
        <p:spPr bwMode="white">
          <a:xfrm>
            <a:off x="1454640" y="3414145"/>
            <a:ext cx="1694677" cy="24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A78163-00D3-82EB-D7AE-E6FE7B2F67EB}"/>
              </a:ext>
            </a:extLst>
          </p:cNvPr>
          <p:cNvSpPr/>
          <p:nvPr/>
        </p:nvSpPr>
        <p:spPr bwMode="white">
          <a:xfrm>
            <a:off x="1464161" y="3976018"/>
            <a:ext cx="1018710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28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4AC1B-A874-81E4-399F-115BADA2B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4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5B321-58D2-3010-4EC7-F23B48F33520}"/>
              </a:ext>
            </a:extLst>
          </p:cNvPr>
          <p:cNvSpPr/>
          <p:nvPr/>
        </p:nvSpPr>
        <p:spPr bwMode="white">
          <a:xfrm>
            <a:off x="1454640" y="2766634"/>
            <a:ext cx="2789553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321965-AAF0-EC92-6310-AD7A64A41C4B}"/>
              </a:ext>
            </a:extLst>
          </p:cNvPr>
          <p:cNvSpPr/>
          <p:nvPr/>
        </p:nvSpPr>
        <p:spPr bwMode="white">
          <a:xfrm>
            <a:off x="6462508" y="2766634"/>
            <a:ext cx="2951404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053E7C-3D72-9D86-CEDD-E83E5C2E3BCD}"/>
              </a:ext>
            </a:extLst>
          </p:cNvPr>
          <p:cNvSpPr/>
          <p:nvPr/>
        </p:nvSpPr>
        <p:spPr bwMode="white">
          <a:xfrm>
            <a:off x="1454640" y="3347576"/>
            <a:ext cx="3132297" cy="99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6D8F2A-7B36-FF10-2EFB-7492AC982FE2}"/>
              </a:ext>
            </a:extLst>
          </p:cNvPr>
          <p:cNvSpPr/>
          <p:nvPr/>
        </p:nvSpPr>
        <p:spPr bwMode="white">
          <a:xfrm>
            <a:off x="6452987" y="3347577"/>
            <a:ext cx="4465190" cy="9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20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4B46B-A672-A97E-8C2B-B9E6CECAC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8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8A568-E96C-439B-638C-EC248778031B}"/>
              </a:ext>
            </a:extLst>
          </p:cNvPr>
          <p:cNvSpPr/>
          <p:nvPr/>
        </p:nvSpPr>
        <p:spPr bwMode="white">
          <a:xfrm>
            <a:off x="1445120" y="2728138"/>
            <a:ext cx="2637223" cy="3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4E107-00FF-B57D-D31C-AEAF4AF95526}"/>
              </a:ext>
            </a:extLst>
          </p:cNvPr>
          <p:cNvSpPr/>
          <p:nvPr/>
        </p:nvSpPr>
        <p:spPr bwMode="white">
          <a:xfrm>
            <a:off x="6567235" y="2728138"/>
            <a:ext cx="2627702" cy="33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2FCAD-9253-74AF-92AF-DCCA00C48965}"/>
              </a:ext>
            </a:extLst>
          </p:cNvPr>
          <p:cNvSpPr/>
          <p:nvPr/>
        </p:nvSpPr>
        <p:spPr bwMode="white">
          <a:xfrm>
            <a:off x="1454640" y="3318475"/>
            <a:ext cx="4341421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F1E5E-67ED-58E0-00A4-292F41911055}"/>
              </a:ext>
            </a:extLst>
          </p:cNvPr>
          <p:cNvSpPr/>
          <p:nvPr/>
        </p:nvSpPr>
        <p:spPr bwMode="white">
          <a:xfrm>
            <a:off x="6557715" y="3318475"/>
            <a:ext cx="4512794" cy="314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73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86993-7198-EB94-8791-125BC1450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0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74BCE-0690-2EDF-060F-0DAF9BEAB527}"/>
              </a:ext>
            </a:extLst>
          </p:cNvPr>
          <p:cNvSpPr/>
          <p:nvPr/>
        </p:nvSpPr>
        <p:spPr bwMode="white">
          <a:xfrm>
            <a:off x="969087" y="2150181"/>
            <a:ext cx="2618181" cy="3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B7ADD-0AE5-F1FE-B4B4-EBC330000775}"/>
              </a:ext>
            </a:extLst>
          </p:cNvPr>
          <p:cNvSpPr/>
          <p:nvPr/>
        </p:nvSpPr>
        <p:spPr bwMode="white">
          <a:xfrm>
            <a:off x="959566" y="2741870"/>
            <a:ext cx="3636892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8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D2E47-C324-8AE5-6E14-1FCA3056A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129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D8F94-A7E5-94F3-FE42-BDE0EB3E3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9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206E04-DFB5-9663-CB67-F07A1291153A}"/>
              </a:ext>
            </a:extLst>
          </p:cNvPr>
          <p:cNvSpPr/>
          <p:nvPr/>
        </p:nvSpPr>
        <p:spPr bwMode="white">
          <a:xfrm>
            <a:off x="5938872" y="1004830"/>
            <a:ext cx="704528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DD483A-78CC-BC23-134E-9FE7A44DD616}"/>
              </a:ext>
            </a:extLst>
          </p:cNvPr>
          <p:cNvSpPr/>
          <p:nvPr/>
        </p:nvSpPr>
        <p:spPr bwMode="white">
          <a:xfrm>
            <a:off x="5024888" y="1595694"/>
            <a:ext cx="714049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38133-57DB-1230-91E8-8B4287D9E6C3}"/>
              </a:ext>
            </a:extLst>
          </p:cNvPr>
          <p:cNvSpPr/>
          <p:nvPr/>
        </p:nvSpPr>
        <p:spPr bwMode="white">
          <a:xfrm>
            <a:off x="6909979" y="2177028"/>
            <a:ext cx="542677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B136C-B629-0C61-3E0B-6F11E84529C8}"/>
              </a:ext>
            </a:extLst>
          </p:cNvPr>
          <p:cNvSpPr/>
          <p:nvPr/>
        </p:nvSpPr>
        <p:spPr bwMode="white">
          <a:xfrm>
            <a:off x="7405053" y="2758362"/>
            <a:ext cx="704528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218DAD-AEF8-09C1-35A1-F0FE42815304}"/>
              </a:ext>
            </a:extLst>
          </p:cNvPr>
          <p:cNvSpPr/>
          <p:nvPr/>
        </p:nvSpPr>
        <p:spPr bwMode="white">
          <a:xfrm>
            <a:off x="854839" y="3882910"/>
            <a:ext cx="9377851" cy="33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AFA26-59F6-0A7E-758C-9F2D411F5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8E0F9-3BF9-B150-B97E-AF7D47659DEF}"/>
              </a:ext>
            </a:extLst>
          </p:cNvPr>
          <p:cNvSpPr/>
          <p:nvPr/>
        </p:nvSpPr>
        <p:spPr bwMode="white">
          <a:xfrm>
            <a:off x="2758971" y="2061599"/>
            <a:ext cx="1370975" cy="2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C5FA56-B584-CFC4-9CFF-8BBF32C40302}"/>
              </a:ext>
            </a:extLst>
          </p:cNvPr>
          <p:cNvSpPr/>
          <p:nvPr/>
        </p:nvSpPr>
        <p:spPr bwMode="white">
          <a:xfrm>
            <a:off x="8166706" y="2061599"/>
            <a:ext cx="704529" cy="2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88A770-9CE4-C2D0-95EC-0C7CFFFE9547}"/>
              </a:ext>
            </a:extLst>
          </p:cNvPr>
          <p:cNvSpPr/>
          <p:nvPr/>
        </p:nvSpPr>
        <p:spPr bwMode="white">
          <a:xfrm>
            <a:off x="4406045" y="2556707"/>
            <a:ext cx="666446" cy="31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0BFD5-0754-B486-C7DB-A8433706244E}"/>
              </a:ext>
            </a:extLst>
          </p:cNvPr>
          <p:cNvSpPr/>
          <p:nvPr/>
        </p:nvSpPr>
        <p:spPr bwMode="white">
          <a:xfrm>
            <a:off x="6938541" y="3204155"/>
            <a:ext cx="218975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DA59D8-DD36-1E8F-AE69-7C61A6BAE19D}"/>
              </a:ext>
            </a:extLst>
          </p:cNvPr>
          <p:cNvSpPr/>
          <p:nvPr/>
        </p:nvSpPr>
        <p:spPr bwMode="white">
          <a:xfrm>
            <a:off x="9556723" y="3204155"/>
            <a:ext cx="218975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289DA7-11F1-8FB1-3CAB-35C3D0ECD453}"/>
              </a:ext>
            </a:extLst>
          </p:cNvPr>
          <p:cNvSpPr/>
          <p:nvPr/>
        </p:nvSpPr>
        <p:spPr bwMode="white">
          <a:xfrm>
            <a:off x="8471368" y="3870647"/>
            <a:ext cx="218975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DDCE96-58C6-80AD-0A19-D0CC3497ECEE}"/>
              </a:ext>
            </a:extLst>
          </p:cNvPr>
          <p:cNvSpPr/>
          <p:nvPr/>
        </p:nvSpPr>
        <p:spPr bwMode="white">
          <a:xfrm>
            <a:off x="3863368" y="4527617"/>
            <a:ext cx="218975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3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6F056-D8C1-F8F7-2112-6921ED22B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0492C-1DCF-FC1F-58C4-E4CF088BC711}"/>
              </a:ext>
            </a:extLst>
          </p:cNvPr>
          <p:cNvSpPr/>
          <p:nvPr/>
        </p:nvSpPr>
        <p:spPr bwMode="white">
          <a:xfrm>
            <a:off x="4396525" y="1004794"/>
            <a:ext cx="218975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C8830-6952-CEA2-7CD9-9EA0415122DA}"/>
              </a:ext>
            </a:extLst>
          </p:cNvPr>
          <p:cNvSpPr/>
          <p:nvPr/>
        </p:nvSpPr>
        <p:spPr bwMode="white">
          <a:xfrm>
            <a:off x="7681153" y="1004794"/>
            <a:ext cx="199933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040BD-B62A-DB8A-F168-B81746F23212}"/>
              </a:ext>
            </a:extLst>
          </p:cNvPr>
          <p:cNvSpPr/>
          <p:nvPr/>
        </p:nvSpPr>
        <p:spPr bwMode="white">
          <a:xfrm>
            <a:off x="5205781" y="2081323"/>
            <a:ext cx="228495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9A422-95C3-6A40-DB48-9788F829564B}"/>
              </a:ext>
            </a:extLst>
          </p:cNvPr>
          <p:cNvSpPr/>
          <p:nvPr/>
        </p:nvSpPr>
        <p:spPr bwMode="white">
          <a:xfrm>
            <a:off x="3920491" y="2624350"/>
            <a:ext cx="695008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2B167F-728D-F1BA-C38D-292BC72AAD50}"/>
              </a:ext>
            </a:extLst>
          </p:cNvPr>
          <p:cNvSpPr/>
          <p:nvPr/>
        </p:nvSpPr>
        <p:spPr bwMode="white">
          <a:xfrm>
            <a:off x="6538673" y="2624350"/>
            <a:ext cx="371305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D1C84F-57D0-8B91-A517-F96F3399292A}"/>
              </a:ext>
            </a:extLst>
          </p:cNvPr>
          <p:cNvSpPr/>
          <p:nvPr/>
        </p:nvSpPr>
        <p:spPr bwMode="white">
          <a:xfrm>
            <a:off x="5272425" y="3119744"/>
            <a:ext cx="1390016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21282D-1DD6-2358-4315-1E6E7898747E}"/>
              </a:ext>
            </a:extLst>
          </p:cNvPr>
          <p:cNvSpPr/>
          <p:nvPr/>
        </p:nvSpPr>
        <p:spPr bwMode="white">
          <a:xfrm>
            <a:off x="1302310" y="3653245"/>
            <a:ext cx="1009190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A2A199-C5FE-CF49-D2CE-B9E706BEA132}"/>
              </a:ext>
            </a:extLst>
          </p:cNvPr>
          <p:cNvSpPr/>
          <p:nvPr/>
        </p:nvSpPr>
        <p:spPr bwMode="white">
          <a:xfrm>
            <a:off x="8576095" y="4234379"/>
            <a:ext cx="380827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76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68084-48AA-7426-F924-61B28A23E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8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5B1EE-1D83-1ACA-4B25-3BD184359E21}"/>
              </a:ext>
            </a:extLst>
          </p:cNvPr>
          <p:cNvSpPr/>
          <p:nvPr/>
        </p:nvSpPr>
        <p:spPr bwMode="white">
          <a:xfrm>
            <a:off x="6691004" y="1043153"/>
            <a:ext cx="533157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2876D-4264-DE0D-A720-E4E59ED92A82}"/>
              </a:ext>
            </a:extLst>
          </p:cNvPr>
          <p:cNvSpPr/>
          <p:nvPr/>
        </p:nvSpPr>
        <p:spPr bwMode="white">
          <a:xfrm>
            <a:off x="9261582" y="1043153"/>
            <a:ext cx="533157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56FB43-481E-367D-68A5-20A0EB43961E}"/>
              </a:ext>
            </a:extLst>
          </p:cNvPr>
          <p:cNvSpPr/>
          <p:nvPr/>
        </p:nvSpPr>
        <p:spPr bwMode="white">
          <a:xfrm>
            <a:off x="6291136" y="1587137"/>
            <a:ext cx="361785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0587F2-E144-5DB7-2356-151140B4AACD}"/>
              </a:ext>
            </a:extLst>
          </p:cNvPr>
          <p:cNvSpPr/>
          <p:nvPr/>
        </p:nvSpPr>
        <p:spPr bwMode="white">
          <a:xfrm>
            <a:off x="7338409" y="2656017"/>
            <a:ext cx="1028231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F75134-520C-05F2-59CD-C8C3C54910F7}"/>
              </a:ext>
            </a:extLst>
          </p:cNvPr>
          <p:cNvSpPr/>
          <p:nvPr/>
        </p:nvSpPr>
        <p:spPr bwMode="white">
          <a:xfrm>
            <a:off x="6681483" y="3219088"/>
            <a:ext cx="380826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5E5B5-3D1B-608A-2887-4E806C550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3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7E4C4-6775-3EE7-3A7D-84B70DF02AFB}"/>
              </a:ext>
            </a:extLst>
          </p:cNvPr>
          <p:cNvSpPr/>
          <p:nvPr/>
        </p:nvSpPr>
        <p:spPr bwMode="white">
          <a:xfrm>
            <a:off x="11156194" y="1520269"/>
            <a:ext cx="342743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81637-97FD-ADCA-02B1-5B69C5331E8D}"/>
              </a:ext>
            </a:extLst>
          </p:cNvPr>
          <p:cNvSpPr/>
          <p:nvPr/>
        </p:nvSpPr>
        <p:spPr bwMode="white">
          <a:xfrm>
            <a:off x="11203797" y="2102368"/>
            <a:ext cx="295140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208A70-9A6C-DEAE-650E-F1AD5C8A98B9}"/>
              </a:ext>
            </a:extLst>
          </p:cNvPr>
          <p:cNvSpPr/>
          <p:nvPr/>
        </p:nvSpPr>
        <p:spPr bwMode="white">
          <a:xfrm>
            <a:off x="11156194" y="2598583"/>
            <a:ext cx="342743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483AC-E37F-D451-879F-0352F50B66A4}"/>
              </a:ext>
            </a:extLst>
          </p:cNvPr>
          <p:cNvSpPr/>
          <p:nvPr/>
        </p:nvSpPr>
        <p:spPr bwMode="white">
          <a:xfrm>
            <a:off x="11165715" y="3142511"/>
            <a:ext cx="333223" cy="3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A563C7-7AA7-1116-F65B-04CE53DA758B}"/>
              </a:ext>
            </a:extLst>
          </p:cNvPr>
          <p:cNvSpPr/>
          <p:nvPr/>
        </p:nvSpPr>
        <p:spPr bwMode="white">
          <a:xfrm>
            <a:off x="11203797" y="3734153"/>
            <a:ext cx="295140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35655B4-32C7-0E0F-3C90-CDFB8305D7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9"/>
          <a:stretch/>
        </p:blipFill>
        <p:spPr>
          <a:xfrm>
            <a:off x="911424" y="4121616"/>
            <a:ext cx="11089232" cy="59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16B3D4-FF8D-07E1-14F1-F7E3C21D5044}"/>
              </a:ext>
            </a:extLst>
          </p:cNvPr>
          <p:cNvSpPr/>
          <p:nvPr/>
        </p:nvSpPr>
        <p:spPr bwMode="white">
          <a:xfrm>
            <a:off x="11203258" y="4295579"/>
            <a:ext cx="295140" cy="23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5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C3F03-77BC-560F-FDA6-63D3B377E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5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4CB8F-5CB1-F755-F16E-69D4833DB62B}"/>
              </a:ext>
            </a:extLst>
          </p:cNvPr>
          <p:cNvSpPr/>
          <p:nvPr/>
        </p:nvSpPr>
        <p:spPr bwMode="white">
          <a:xfrm>
            <a:off x="5596128" y="1548175"/>
            <a:ext cx="266578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3D9D9-19C8-1E68-848F-7D8FF6AB999A}"/>
              </a:ext>
            </a:extLst>
          </p:cNvPr>
          <p:cNvSpPr/>
          <p:nvPr/>
        </p:nvSpPr>
        <p:spPr bwMode="white">
          <a:xfrm>
            <a:off x="6586277" y="2634822"/>
            <a:ext cx="257057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E4F3B-679D-A9A5-711C-4FDCABFBCED8}"/>
              </a:ext>
            </a:extLst>
          </p:cNvPr>
          <p:cNvSpPr/>
          <p:nvPr/>
        </p:nvSpPr>
        <p:spPr bwMode="white">
          <a:xfrm>
            <a:off x="9033087" y="3702405"/>
            <a:ext cx="276098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4E023A5-32D6-B5CC-62C3-AA3FE31F71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 b="69050"/>
          <a:stretch/>
        </p:blipFill>
        <p:spPr>
          <a:xfrm>
            <a:off x="911424" y="4655604"/>
            <a:ext cx="10873208" cy="100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9A78F7-3A67-3707-9ACD-D1290AC44FFE}"/>
              </a:ext>
            </a:extLst>
          </p:cNvPr>
          <p:cNvSpPr/>
          <p:nvPr/>
        </p:nvSpPr>
        <p:spPr bwMode="white">
          <a:xfrm>
            <a:off x="6433407" y="4789003"/>
            <a:ext cx="266578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9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023A5-32D6-B5CC-62C3-AA3FE31F71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11"/>
          <a:stretch/>
        </p:blipFill>
        <p:spPr>
          <a:xfrm>
            <a:off x="407368" y="1052586"/>
            <a:ext cx="11520000" cy="216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F7622F-C48B-5DF8-6B89-2BA46F2FBF61}"/>
              </a:ext>
            </a:extLst>
          </p:cNvPr>
          <p:cNvSpPr/>
          <p:nvPr/>
        </p:nvSpPr>
        <p:spPr bwMode="white">
          <a:xfrm>
            <a:off x="7395533" y="1716996"/>
            <a:ext cx="295140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E819D0E-8198-BE1D-A80D-4881710854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212976"/>
            <a:ext cx="11520000" cy="321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EF23A-6380-06B1-4FD1-52352F1ED940}"/>
              </a:ext>
            </a:extLst>
          </p:cNvPr>
          <p:cNvSpPr/>
          <p:nvPr/>
        </p:nvSpPr>
        <p:spPr bwMode="white">
          <a:xfrm>
            <a:off x="9937549" y="3871336"/>
            <a:ext cx="285619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5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0F4AC-9D53-A6CF-EF7B-CEB8AC32B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9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FD604-8215-036B-99E5-440E9C5BB32F}"/>
              </a:ext>
            </a:extLst>
          </p:cNvPr>
          <p:cNvSpPr/>
          <p:nvPr/>
        </p:nvSpPr>
        <p:spPr bwMode="white">
          <a:xfrm>
            <a:off x="2587599" y="2112453"/>
            <a:ext cx="552198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9CBC6-29E9-1D60-846E-7381F35254C3}"/>
              </a:ext>
            </a:extLst>
          </p:cNvPr>
          <p:cNvSpPr/>
          <p:nvPr/>
        </p:nvSpPr>
        <p:spPr bwMode="white">
          <a:xfrm>
            <a:off x="5377153" y="2112453"/>
            <a:ext cx="552198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2D05D1-6CA9-819F-91FB-2BE5B8542DEA}"/>
              </a:ext>
            </a:extLst>
          </p:cNvPr>
          <p:cNvSpPr/>
          <p:nvPr/>
        </p:nvSpPr>
        <p:spPr bwMode="white">
          <a:xfrm>
            <a:off x="7995334" y="2112453"/>
            <a:ext cx="380826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253F84-1D22-A8C7-0AF9-178036B9075F}"/>
              </a:ext>
            </a:extLst>
          </p:cNvPr>
          <p:cNvSpPr/>
          <p:nvPr/>
        </p:nvSpPr>
        <p:spPr bwMode="white">
          <a:xfrm>
            <a:off x="10613516" y="2112453"/>
            <a:ext cx="552198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18CB9F-C6EC-6092-4D24-452AAAFBFE42}"/>
              </a:ext>
            </a:extLst>
          </p:cNvPr>
          <p:cNvSpPr/>
          <p:nvPr/>
        </p:nvSpPr>
        <p:spPr bwMode="white">
          <a:xfrm>
            <a:off x="2587599" y="2647078"/>
            <a:ext cx="22849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EC3809-BD20-66B3-ADB1-4A5C8E3F2FBC}"/>
              </a:ext>
            </a:extLst>
          </p:cNvPr>
          <p:cNvSpPr/>
          <p:nvPr/>
        </p:nvSpPr>
        <p:spPr bwMode="white">
          <a:xfrm>
            <a:off x="5377153" y="2647078"/>
            <a:ext cx="380826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945C38-FF7B-7D77-F1A9-E667EC38B3B5}"/>
              </a:ext>
            </a:extLst>
          </p:cNvPr>
          <p:cNvSpPr/>
          <p:nvPr/>
        </p:nvSpPr>
        <p:spPr bwMode="white">
          <a:xfrm>
            <a:off x="8157186" y="2647078"/>
            <a:ext cx="552198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3E6BBB-758A-C16E-7A55-B8C954995234}"/>
              </a:ext>
            </a:extLst>
          </p:cNvPr>
          <p:cNvSpPr/>
          <p:nvPr/>
        </p:nvSpPr>
        <p:spPr bwMode="white">
          <a:xfrm>
            <a:off x="10784888" y="2647078"/>
            <a:ext cx="209454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92065D-3131-9C12-FEFE-B712D716078F}"/>
              </a:ext>
            </a:extLst>
          </p:cNvPr>
          <p:cNvSpPr/>
          <p:nvPr/>
        </p:nvSpPr>
        <p:spPr bwMode="white">
          <a:xfrm>
            <a:off x="2768491" y="3191250"/>
            <a:ext cx="704528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B0AE29-31FA-AD09-5684-FD3EB65659E2}"/>
              </a:ext>
            </a:extLst>
          </p:cNvPr>
          <p:cNvSpPr/>
          <p:nvPr/>
        </p:nvSpPr>
        <p:spPr bwMode="white">
          <a:xfrm>
            <a:off x="5539004" y="3191250"/>
            <a:ext cx="875900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1C3BC4-2D79-C9EB-EB8B-67EE0122BD05}"/>
              </a:ext>
            </a:extLst>
          </p:cNvPr>
          <p:cNvSpPr/>
          <p:nvPr/>
        </p:nvSpPr>
        <p:spPr bwMode="white">
          <a:xfrm>
            <a:off x="8328558" y="3191250"/>
            <a:ext cx="218975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C80078-6468-FDC8-F544-777E1C4A9BE2}"/>
              </a:ext>
            </a:extLst>
          </p:cNvPr>
          <p:cNvSpPr/>
          <p:nvPr/>
        </p:nvSpPr>
        <p:spPr bwMode="white">
          <a:xfrm>
            <a:off x="10784888" y="3191250"/>
            <a:ext cx="218975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9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65971-72B8-ABBD-F6F2-C693B55C0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9F57B-DEF7-8B1E-1608-173DDD0A062E}"/>
              </a:ext>
            </a:extLst>
          </p:cNvPr>
          <p:cNvSpPr/>
          <p:nvPr/>
        </p:nvSpPr>
        <p:spPr bwMode="white">
          <a:xfrm>
            <a:off x="2444789" y="1576249"/>
            <a:ext cx="856859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6D37BF-B48A-3DCA-2D47-6083970D3692}"/>
              </a:ext>
            </a:extLst>
          </p:cNvPr>
          <p:cNvSpPr/>
          <p:nvPr/>
        </p:nvSpPr>
        <p:spPr bwMode="white">
          <a:xfrm>
            <a:off x="5053450" y="1576249"/>
            <a:ext cx="704528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AA73C1-23C2-7438-6B11-A58EB2454373}"/>
              </a:ext>
            </a:extLst>
          </p:cNvPr>
          <p:cNvSpPr/>
          <p:nvPr/>
        </p:nvSpPr>
        <p:spPr bwMode="white">
          <a:xfrm>
            <a:off x="7471698" y="1576249"/>
            <a:ext cx="1266247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B20B4-9572-C889-8841-07A4D483E1EB}"/>
              </a:ext>
            </a:extLst>
          </p:cNvPr>
          <p:cNvSpPr/>
          <p:nvPr/>
        </p:nvSpPr>
        <p:spPr bwMode="white">
          <a:xfrm>
            <a:off x="10270772" y="1576249"/>
            <a:ext cx="1094875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55B921-1109-111F-C4A3-7668F739C558}"/>
              </a:ext>
            </a:extLst>
          </p:cNvPr>
          <p:cNvSpPr/>
          <p:nvPr/>
        </p:nvSpPr>
        <p:spPr bwMode="white">
          <a:xfrm>
            <a:off x="911425" y="2176302"/>
            <a:ext cx="2160240" cy="20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30EFCA-D6F8-5392-3CC0-55A64141B5C9}"/>
              </a:ext>
            </a:extLst>
          </p:cNvPr>
          <p:cNvSpPr/>
          <p:nvPr/>
        </p:nvSpPr>
        <p:spPr bwMode="white">
          <a:xfrm>
            <a:off x="3539664" y="2176302"/>
            <a:ext cx="2188266" cy="197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24392C-4340-A68E-18CA-83171E1C1593}"/>
              </a:ext>
            </a:extLst>
          </p:cNvPr>
          <p:cNvSpPr/>
          <p:nvPr/>
        </p:nvSpPr>
        <p:spPr bwMode="white">
          <a:xfrm>
            <a:off x="6195929" y="2176302"/>
            <a:ext cx="1742280" cy="139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98392A9-B7D8-2F89-1780-A95A8F10D54C}"/>
              </a:ext>
            </a:extLst>
          </p:cNvPr>
          <p:cNvSpPr/>
          <p:nvPr/>
        </p:nvSpPr>
        <p:spPr bwMode="white">
          <a:xfrm>
            <a:off x="9071169" y="2176302"/>
            <a:ext cx="1742280" cy="146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2023-08-25T11:59:14Z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