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3" r:id="rId4"/>
    <p:sldId id="342" r:id="rId5"/>
    <p:sldId id="341" r:id="rId6"/>
    <p:sldId id="339" r:id="rId7"/>
    <p:sldId id="338" r:id="rId8"/>
    <p:sldId id="337" r:id="rId9"/>
    <p:sldId id="336" r:id="rId10"/>
    <p:sldId id="335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7" d="100"/>
          <a:sy n="107" d="100"/>
        </p:scale>
        <p:origin x="552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2420888"/>
            <a:ext cx="11520000" cy="2405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1793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25748" y="1615454"/>
            <a:ext cx="380826" cy="238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48392" y="1615454"/>
            <a:ext cx="552198" cy="238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94739" y="1615454"/>
            <a:ext cx="390346" cy="238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54244" y="2216436"/>
            <a:ext cx="685487" cy="24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86409" y="2216436"/>
            <a:ext cx="361785" cy="24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51863" y="2216436"/>
            <a:ext cx="656925" cy="24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443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35268" y="2234662"/>
            <a:ext cx="1037752" cy="24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35268" y="3435858"/>
            <a:ext cx="1694677" cy="24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35268" y="4646588"/>
            <a:ext cx="1532826" cy="238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35268" y="5847784"/>
            <a:ext cx="1856528" cy="238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143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9434" y="1862173"/>
            <a:ext cx="228495" cy="247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86541" y="1862173"/>
            <a:ext cx="218975" cy="247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0045" y="2671924"/>
            <a:ext cx="218975" cy="23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81615" y="2671924"/>
            <a:ext cx="218975" cy="23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7582" y="3472147"/>
            <a:ext cx="218975" cy="23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00260" y="3472147"/>
            <a:ext cx="228495" cy="23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481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29153" y="1596263"/>
            <a:ext cx="2170710" cy="276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81483" y="2206686"/>
            <a:ext cx="2351603" cy="26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52855" y="2807571"/>
            <a:ext cx="2503933" cy="26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05186" y="3408457"/>
            <a:ext cx="2684826" cy="276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49715" y="4009342"/>
            <a:ext cx="2008859" cy="276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67037" y="4009342"/>
            <a:ext cx="2846677" cy="276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637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1219" y="4070866"/>
            <a:ext cx="1047272" cy="238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68161" y="4070866"/>
            <a:ext cx="1037752" cy="238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15103" y="4070866"/>
            <a:ext cx="866380" cy="238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00194" y="4070866"/>
            <a:ext cx="866379" cy="238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85285" y="4070866"/>
            <a:ext cx="875900" cy="238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979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1417" y="3392185"/>
            <a:ext cx="618842" cy="276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82806" y="3392185"/>
            <a:ext cx="780694" cy="276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96525" y="3411283"/>
            <a:ext cx="1209123" cy="248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05318" y="3382637"/>
            <a:ext cx="618842" cy="296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66706" y="3411283"/>
            <a:ext cx="1694677" cy="248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768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47731" y="2244675"/>
            <a:ext cx="1370975" cy="238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62772" y="2835950"/>
            <a:ext cx="1361454" cy="24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77219" y="3427226"/>
            <a:ext cx="1351933" cy="24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53516" y="4018501"/>
            <a:ext cx="1351933" cy="24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53516" y="4609777"/>
            <a:ext cx="1351933" cy="24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20293" y="5201053"/>
            <a:ext cx="1351933" cy="24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05449" y="5162906"/>
            <a:ext cx="4499064" cy="324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426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97715" y="2159868"/>
            <a:ext cx="7818565" cy="295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16280" y="2155097"/>
            <a:ext cx="2644640" cy="286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7235" y="2713447"/>
            <a:ext cx="4208645" cy="286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7235" y="3276570"/>
            <a:ext cx="437950" cy="267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015880" y="2710319"/>
            <a:ext cx="6245040" cy="286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1603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2029" y="2150361"/>
            <a:ext cx="4484231" cy="276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093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82607" y="1625133"/>
            <a:ext cx="666446" cy="276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48194" y="1615592"/>
            <a:ext cx="971107" cy="305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27963" y="1615592"/>
            <a:ext cx="656925" cy="295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80425" y="2226230"/>
            <a:ext cx="1466181" cy="2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91401" y="2770080"/>
            <a:ext cx="618842" cy="305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86938" y="3962734"/>
            <a:ext cx="1532826" cy="2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81087" y="3934110"/>
            <a:ext cx="2332561" cy="305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34475" y="4525666"/>
            <a:ext cx="1275768" cy="276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498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72954" y="1004832"/>
            <a:ext cx="685487" cy="295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14971" y="995302"/>
            <a:ext cx="685487" cy="304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47334" y="995302"/>
            <a:ext cx="1275768" cy="314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06905" y="2386721"/>
            <a:ext cx="360000" cy="25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96260" y="2386721"/>
            <a:ext cx="371305" cy="25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95136" y="2386721"/>
            <a:ext cx="371305" cy="25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29483" y="3091961"/>
            <a:ext cx="361785" cy="25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90210" y="3101491"/>
            <a:ext cx="371306" cy="25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63434" y="4349956"/>
            <a:ext cx="218975" cy="23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624690" y="4349956"/>
            <a:ext cx="552198" cy="23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19169" y="4349956"/>
            <a:ext cx="552198" cy="23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54045" y="4921772"/>
            <a:ext cx="1199603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52855" y="4921772"/>
            <a:ext cx="390346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806905" y="3091961"/>
            <a:ext cx="360000" cy="25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329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54045" y="1004938"/>
            <a:ext cx="218975" cy="238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42078" y="1004938"/>
            <a:ext cx="218975" cy="238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77219" y="2130640"/>
            <a:ext cx="666446" cy="30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09847" y="2168799"/>
            <a:ext cx="190413" cy="238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66376" y="2168799"/>
            <a:ext cx="228496" cy="238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39268" y="3323121"/>
            <a:ext cx="866380" cy="2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34673" y="3905051"/>
            <a:ext cx="1370975" cy="2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91004" y="3905051"/>
            <a:ext cx="1694677" cy="2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4234723"/>
            <a:ext cx="11520000" cy="2367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3606310" y="5647464"/>
            <a:ext cx="1523305" cy="24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11301" y="6239288"/>
            <a:ext cx="218975" cy="238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460" y="4255135"/>
            <a:ext cx="2544445" cy="1808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62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13384" y="1623897"/>
            <a:ext cx="333223" cy="314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60987" y="2252544"/>
            <a:ext cx="285619" cy="247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13384" y="2824042"/>
            <a:ext cx="333223" cy="314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51467" y="3452690"/>
            <a:ext cx="295140" cy="23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13384" y="4014662"/>
            <a:ext cx="333223" cy="314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228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62772" y="1680887"/>
            <a:ext cx="257057" cy="22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57450" y="2871264"/>
            <a:ext cx="276099" cy="23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52260" y="4071164"/>
            <a:ext cx="295140" cy="23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135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91202" y="1109655"/>
            <a:ext cx="285619" cy="228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49318" y="2967961"/>
            <a:ext cx="266578" cy="228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616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29814" y="2226313"/>
            <a:ext cx="4608000" cy="31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91665" y="2827448"/>
            <a:ext cx="3303669" cy="305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53516" y="3428583"/>
            <a:ext cx="5264925" cy="31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91665" y="4020176"/>
            <a:ext cx="2656264" cy="31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312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35268" y="2237774"/>
            <a:ext cx="1532826" cy="238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15"/>
          <a:stretch>
            <a:fillRect/>
          </a:stretch>
        </p:blipFill>
        <p:spPr>
          <a:xfrm>
            <a:off x="839416" y="3284984"/>
            <a:ext cx="10585176" cy="2996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419845" y="3981516"/>
            <a:ext cx="1047272" cy="24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29366" y="5794409"/>
            <a:ext cx="1199603" cy="23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2023-08-26T04:09:45Z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