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ACBA3-E2E2-BD68-A1D1-2348DF17D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348880"/>
            <a:ext cx="11520000" cy="243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B68D7-B020-0C1C-0EAD-42FE07B62E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8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613F7-5C52-A584-C81A-78390D8317E7}"/>
              </a:ext>
            </a:extLst>
          </p:cNvPr>
          <p:cNvSpPr/>
          <p:nvPr/>
        </p:nvSpPr>
        <p:spPr bwMode="white">
          <a:xfrm>
            <a:off x="1445120" y="1138468"/>
            <a:ext cx="1390016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5BE81-A5D2-7BA8-C1F7-2A54DC0BEDCB}"/>
              </a:ext>
            </a:extLst>
          </p:cNvPr>
          <p:cNvSpPr/>
          <p:nvPr/>
        </p:nvSpPr>
        <p:spPr bwMode="white">
          <a:xfrm>
            <a:off x="4177549" y="1138468"/>
            <a:ext cx="675966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446895-A2B5-E967-6D67-938836D86CFF}"/>
              </a:ext>
            </a:extLst>
          </p:cNvPr>
          <p:cNvSpPr/>
          <p:nvPr/>
        </p:nvSpPr>
        <p:spPr bwMode="white">
          <a:xfrm>
            <a:off x="8109582" y="1138468"/>
            <a:ext cx="1494743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0D1B0B-1FBF-0D20-2E0D-D9E7D94623C2}"/>
              </a:ext>
            </a:extLst>
          </p:cNvPr>
          <p:cNvSpPr/>
          <p:nvPr/>
        </p:nvSpPr>
        <p:spPr bwMode="white">
          <a:xfrm>
            <a:off x="540657" y="1615404"/>
            <a:ext cx="1704198" cy="23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AE2D47-EF69-57A1-4E0C-6497F5C283D0}"/>
              </a:ext>
            </a:extLst>
          </p:cNvPr>
          <p:cNvSpPr/>
          <p:nvPr/>
        </p:nvSpPr>
        <p:spPr bwMode="white">
          <a:xfrm>
            <a:off x="3158839" y="1700808"/>
            <a:ext cx="1704198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BB4FA1-97FB-32A1-98BE-D5973325C628}"/>
              </a:ext>
            </a:extLst>
          </p:cNvPr>
          <p:cNvSpPr/>
          <p:nvPr/>
        </p:nvSpPr>
        <p:spPr bwMode="white">
          <a:xfrm>
            <a:off x="6757648" y="2132856"/>
            <a:ext cx="170419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D31B06-745D-0A3E-D78E-5D1DB92C1D39}"/>
              </a:ext>
            </a:extLst>
          </p:cNvPr>
          <p:cNvSpPr/>
          <p:nvPr/>
        </p:nvSpPr>
        <p:spPr bwMode="white">
          <a:xfrm>
            <a:off x="8735696" y="1916832"/>
            <a:ext cx="216024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78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6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F611E-0082-84E3-9860-902F2156A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3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B1F72-588F-8901-F55B-F3312BAE9F5C}"/>
              </a:ext>
            </a:extLst>
          </p:cNvPr>
          <p:cNvSpPr/>
          <p:nvPr/>
        </p:nvSpPr>
        <p:spPr bwMode="white">
          <a:xfrm>
            <a:off x="816756" y="2227142"/>
            <a:ext cx="2960925" cy="2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68D5A-360B-8BB1-A4A4-42836C6D93AD}"/>
              </a:ext>
            </a:extLst>
          </p:cNvPr>
          <p:cNvSpPr/>
          <p:nvPr/>
        </p:nvSpPr>
        <p:spPr bwMode="white">
          <a:xfrm>
            <a:off x="4767830" y="2227142"/>
            <a:ext cx="2675305" cy="2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A708FF-C80B-2F81-4A7E-706853237FE2}"/>
              </a:ext>
            </a:extLst>
          </p:cNvPr>
          <p:cNvSpPr/>
          <p:nvPr/>
        </p:nvSpPr>
        <p:spPr bwMode="white">
          <a:xfrm>
            <a:off x="8423764" y="2227142"/>
            <a:ext cx="2684826" cy="2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C907C-E287-E8CE-34BA-84B1A01E4A18}"/>
              </a:ext>
            </a:extLst>
          </p:cNvPr>
          <p:cNvSpPr/>
          <p:nvPr/>
        </p:nvSpPr>
        <p:spPr bwMode="white">
          <a:xfrm>
            <a:off x="816756" y="2790461"/>
            <a:ext cx="101871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518701-1D6E-B748-5808-9C22781EE8E1}"/>
              </a:ext>
            </a:extLst>
          </p:cNvPr>
          <p:cNvSpPr/>
          <p:nvPr/>
        </p:nvSpPr>
        <p:spPr bwMode="white">
          <a:xfrm>
            <a:off x="4767830" y="2790461"/>
            <a:ext cx="1437619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A82450-06A7-80A2-17D2-13F5AF895105}"/>
              </a:ext>
            </a:extLst>
          </p:cNvPr>
          <p:cNvSpPr/>
          <p:nvPr/>
        </p:nvSpPr>
        <p:spPr bwMode="white">
          <a:xfrm>
            <a:off x="8423764" y="2790461"/>
            <a:ext cx="116152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2C1731-6383-A141-CCF2-AE68A695FF14}"/>
              </a:ext>
            </a:extLst>
          </p:cNvPr>
          <p:cNvSpPr/>
          <p:nvPr/>
        </p:nvSpPr>
        <p:spPr bwMode="white">
          <a:xfrm>
            <a:off x="816756" y="3344233"/>
            <a:ext cx="599801" cy="20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8ACD87-8C50-A5E8-F23E-8B95E4CC93A7}"/>
              </a:ext>
            </a:extLst>
          </p:cNvPr>
          <p:cNvSpPr/>
          <p:nvPr/>
        </p:nvSpPr>
        <p:spPr bwMode="white">
          <a:xfrm>
            <a:off x="4767830" y="3344233"/>
            <a:ext cx="590280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4C1723-80EF-99F5-AB47-7B586ED7EA08}"/>
              </a:ext>
            </a:extLst>
          </p:cNvPr>
          <p:cNvSpPr/>
          <p:nvPr/>
        </p:nvSpPr>
        <p:spPr bwMode="white">
          <a:xfrm>
            <a:off x="8423764" y="3344233"/>
            <a:ext cx="599802" cy="2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8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4125B-16B8-7043-D634-2CBC64C15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FD438-7B80-5B79-4D7F-85F212260327}"/>
              </a:ext>
            </a:extLst>
          </p:cNvPr>
          <p:cNvSpPr/>
          <p:nvPr/>
        </p:nvSpPr>
        <p:spPr bwMode="white">
          <a:xfrm>
            <a:off x="1397516" y="2816059"/>
            <a:ext cx="4750809" cy="2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81085-D6A9-DC79-A3E4-281E02955DE7}"/>
              </a:ext>
            </a:extLst>
          </p:cNvPr>
          <p:cNvSpPr/>
          <p:nvPr/>
        </p:nvSpPr>
        <p:spPr bwMode="white">
          <a:xfrm>
            <a:off x="1407036" y="3359420"/>
            <a:ext cx="6968619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2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D7F0C-D8AE-8614-ED00-E864AD8B9A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E610A-1CF7-5977-F891-7DFF5C33E929}"/>
              </a:ext>
            </a:extLst>
          </p:cNvPr>
          <p:cNvSpPr/>
          <p:nvPr/>
        </p:nvSpPr>
        <p:spPr bwMode="white">
          <a:xfrm>
            <a:off x="1073814" y="2216636"/>
            <a:ext cx="2780033" cy="2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5A6E71-6F8C-3CE2-71DA-4E8B09B8C347}"/>
              </a:ext>
            </a:extLst>
          </p:cNvPr>
          <p:cNvSpPr/>
          <p:nvPr/>
        </p:nvSpPr>
        <p:spPr bwMode="white">
          <a:xfrm>
            <a:off x="826277" y="2789087"/>
            <a:ext cx="1152000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3EC83-290F-8EC3-AD37-EF342F5A9723}"/>
              </a:ext>
            </a:extLst>
          </p:cNvPr>
          <p:cNvSpPr/>
          <p:nvPr/>
        </p:nvSpPr>
        <p:spPr bwMode="white">
          <a:xfrm>
            <a:off x="826277" y="3304293"/>
            <a:ext cx="2323041" cy="28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1CD41A-EA5B-B79D-55C0-BFA19D473897}"/>
              </a:ext>
            </a:extLst>
          </p:cNvPr>
          <p:cNvSpPr/>
          <p:nvPr/>
        </p:nvSpPr>
        <p:spPr bwMode="white">
          <a:xfrm>
            <a:off x="797715" y="3848121"/>
            <a:ext cx="4121557" cy="27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31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C1358-F2CA-74C8-6A52-F4232C6286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10866-B27F-35FF-92BC-AB000AA8D202}"/>
              </a:ext>
            </a:extLst>
          </p:cNvPr>
          <p:cNvSpPr/>
          <p:nvPr/>
        </p:nvSpPr>
        <p:spPr bwMode="white">
          <a:xfrm>
            <a:off x="788194" y="2186097"/>
            <a:ext cx="3760661" cy="2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A31FA-AB90-C7BE-FBDA-3E9558642447}"/>
              </a:ext>
            </a:extLst>
          </p:cNvPr>
          <p:cNvSpPr/>
          <p:nvPr/>
        </p:nvSpPr>
        <p:spPr bwMode="white">
          <a:xfrm>
            <a:off x="788194" y="2719590"/>
            <a:ext cx="3484561" cy="295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DDB03-C64D-CAAB-8C44-A1C59B02C06A}"/>
              </a:ext>
            </a:extLst>
          </p:cNvPr>
          <p:cNvSpPr/>
          <p:nvPr/>
        </p:nvSpPr>
        <p:spPr bwMode="white">
          <a:xfrm>
            <a:off x="797714" y="3262609"/>
            <a:ext cx="5921757" cy="2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1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0312D-F4F5-205E-9FB5-8124C39868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23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23778-7EB1-B0FE-0479-7E1B2D64BE62}"/>
              </a:ext>
            </a:extLst>
          </p:cNvPr>
          <p:cNvSpPr/>
          <p:nvPr/>
        </p:nvSpPr>
        <p:spPr bwMode="white">
          <a:xfrm>
            <a:off x="797715" y="2149504"/>
            <a:ext cx="3332231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E6CCB3-DFC4-153F-9E7A-6A7ADD0CEBA8}"/>
              </a:ext>
            </a:extLst>
          </p:cNvPr>
          <p:cNvSpPr/>
          <p:nvPr/>
        </p:nvSpPr>
        <p:spPr bwMode="white">
          <a:xfrm>
            <a:off x="797715" y="2693181"/>
            <a:ext cx="3056132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AD4896-A0D1-8751-026D-DF6DE7039BE6}"/>
              </a:ext>
            </a:extLst>
          </p:cNvPr>
          <p:cNvSpPr/>
          <p:nvPr/>
        </p:nvSpPr>
        <p:spPr bwMode="white">
          <a:xfrm>
            <a:off x="797715" y="3227321"/>
            <a:ext cx="3475041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9530FA-2465-8E4B-ADB4-EBAF94788E36}"/>
              </a:ext>
            </a:extLst>
          </p:cNvPr>
          <p:cNvSpPr/>
          <p:nvPr/>
        </p:nvSpPr>
        <p:spPr bwMode="white">
          <a:xfrm>
            <a:off x="797715" y="3770998"/>
            <a:ext cx="6425813" cy="27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50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F1CE7-75FC-EF11-F760-3535E826EC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4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54B3E-0108-CB58-90E5-A01BFA734999}"/>
              </a:ext>
            </a:extLst>
          </p:cNvPr>
          <p:cNvSpPr/>
          <p:nvPr/>
        </p:nvSpPr>
        <p:spPr bwMode="white">
          <a:xfrm>
            <a:off x="788194" y="2148898"/>
            <a:ext cx="4189090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19591-3B23-9512-A273-0EFEB6248AE3}"/>
              </a:ext>
            </a:extLst>
          </p:cNvPr>
          <p:cNvSpPr/>
          <p:nvPr/>
        </p:nvSpPr>
        <p:spPr bwMode="white">
          <a:xfrm>
            <a:off x="797715" y="2701846"/>
            <a:ext cx="3760661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89B18-BBC1-EF88-F7D9-A9470EA70441}"/>
              </a:ext>
            </a:extLst>
          </p:cNvPr>
          <p:cNvSpPr/>
          <p:nvPr/>
        </p:nvSpPr>
        <p:spPr bwMode="white">
          <a:xfrm>
            <a:off x="797715" y="3245260"/>
            <a:ext cx="5345693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28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4D7EF-DF58-A1AF-D4AF-35D51245E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12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56561E-A531-63E6-3FC9-4311659EF09D}"/>
              </a:ext>
            </a:extLst>
          </p:cNvPr>
          <p:cNvSpPr/>
          <p:nvPr/>
        </p:nvSpPr>
        <p:spPr bwMode="white">
          <a:xfrm>
            <a:off x="797715" y="2815405"/>
            <a:ext cx="4741289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AAF93B-F04D-A7ED-257A-B75BE6A5D518}"/>
              </a:ext>
            </a:extLst>
          </p:cNvPr>
          <p:cNvSpPr/>
          <p:nvPr/>
        </p:nvSpPr>
        <p:spPr bwMode="white">
          <a:xfrm>
            <a:off x="788194" y="3358579"/>
            <a:ext cx="4465190" cy="2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FE9B0-4B19-D840-66CD-F9F08C963CEC}"/>
              </a:ext>
            </a:extLst>
          </p:cNvPr>
          <p:cNvSpPr/>
          <p:nvPr/>
        </p:nvSpPr>
        <p:spPr bwMode="white">
          <a:xfrm>
            <a:off x="788194" y="3901754"/>
            <a:ext cx="3484561" cy="2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F3D22C-A74F-4D40-3ED8-48EB6E68091D}"/>
              </a:ext>
            </a:extLst>
          </p:cNvPr>
          <p:cNvSpPr/>
          <p:nvPr/>
        </p:nvSpPr>
        <p:spPr bwMode="white">
          <a:xfrm>
            <a:off x="788194" y="4444929"/>
            <a:ext cx="6867382" cy="2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56561E-A531-63E6-3FC9-4311659EF09D}"/>
              </a:ext>
            </a:extLst>
          </p:cNvPr>
          <p:cNvSpPr/>
          <p:nvPr/>
        </p:nvSpPr>
        <p:spPr bwMode="white">
          <a:xfrm>
            <a:off x="10128449" y="4140616"/>
            <a:ext cx="1224136" cy="123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1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88F20-ADC0-209F-AF11-4452CA117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4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A4A83-D2A6-A697-2DDD-3348C818C06D}"/>
              </a:ext>
            </a:extLst>
          </p:cNvPr>
          <p:cNvSpPr/>
          <p:nvPr/>
        </p:nvSpPr>
        <p:spPr bwMode="white">
          <a:xfrm>
            <a:off x="788194" y="2147627"/>
            <a:ext cx="4122446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CEAFA-D8B0-3C05-D7FC-D6B0767D07D6}"/>
              </a:ext>
            </a:extLst>
          </p:cNvPr>
          <p:cNvSpPr/>
          <p:nvPr/>
        </p:nvSpPr>
        <p:spPr bwMode="white">
          <a:xfrm>
            <a:off x="826277" y="2700011"/>
            <a:ext cx="771173" cy="2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BDBD8F-65B7-8503-9327-9E9D42F916DF}"/>
              </a:ext>
            </a:extLst>
          </p:cNvPr>
          <p:cNvSpPr/>
          <p:nvPr/>
        </p:nvSpPr>
        <p:spPr bwMode="white">
          <a:xfrm>
            <a:off x="797715" y="3242872"/>
            <a:ext cx="4122446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B5FCE8-D302-BAFB-D4B2-576C0306822B}"/>
              </a:ext>
            </a:extLst>
          </p:cNvPr>
          <p:cNvSpPr/>
          <p:nvPr/>
        </p:nvSpPr>
        <p:spPr bwMode="white">
          <a:xfrm>
            <a:off x="797715" y="3795257"/>
            <a:ext cx="437950" cy="2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0E1CC3-4B6A-2656-C579-01E7A92CEE53}"/>
              </a:ext>
            </a:extLst>
          </p:cNvPr>
          <p:cNvSpPr/>
          <p:nvPr/>
        </p:nvSpPr>
        <p:spPr bwMode="white">
          <a:xfrm>
            <a:off x="788194" y="4338117"/>
            <a:ext cx="4189090" cy="28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F45E94-1CBC-B9F1-5570-041C1C2E3050}"/>
              </a:ext>
            </a:extLst>
          </p:cNvPr>
          <p:cNvSpPr/>
          <p:nvPr/>
        </p:nvSpPr>
        <p:spPr bwMode="white">
          <a:xfrm>
            <a:off x="797715" y="4880978"/>
            <a:ext cx="10458261" cy="29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14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B3BFE-1176-23DA-6200-21EE991940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3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75A29D-5793-D773-498D-7515FCAAE931}"/>
              </a:ext>
            </a:extLst>
          </p:cNvPr>
          <p:cNvSpPr/>
          <p:nvPr/>
        </p:nvSpPr>
        <p:spPr bwMode="white">
          <a:xfrm>
            <a:off x="978607" y="3750642"/>
            <a:ext cx="5160198" cy="2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AE217-E08D-2DA3-6D21-591E474CA76A}"/>
              </a:ext>
            </a:extLst>
          </p:cNvPr>
          <p:cNvSpPr/>
          <p:nvPr/>
        </p:nvSpPr>
        <p:spPr bwMode="white">
          <a:xfrm>
            <a:off x="969087" y="4303609"/>
            <a:ext cx="5312528" cy="2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5B8A6C-CD16-7512-DE2D-86DA3413806C}"/>
              </a:ext>
            </a:extLst>
          </p:cNvPr>
          <p:cNvSpPr/>
          <p:nvPr/>
        </p:nvSpPr>
        <p:spPr bwMode="white">
          <a:xfrm>
            <a:off x="969087" y="4847043"/>
            <a:ext cx="5606369" cy="2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4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C0C15-EC0F-1474-6CCA-D0F4EC3A23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7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CADDB-E083-1B0C-D59C-686914757CA9}"/>
              </a:ext>
            </a:extLst>
          </p:cNvPr>
          <p:cNvSpPr/>
          <p:nvPr/>
        </p:nvSpPr>
        <p:spPr bwMode="white">
          <a:xfrm>
            <a:off x="6176888" y="1643692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220109-8864-D1E3-2876-81B636B8A435}"/>
              </a:ext>
            </a:extLst>
          </p:cNvPr>
          <p:cNvSpPr/>
          <p:nvPr/>
        </p:nvSpPr>
        <p:spPr bwMode="white">
          <a:xfrm>
            <a:off x="10651599" y="1643692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26ACDF-7C62-1486-DF72-8C6E650D60CC}"/>
              </a:ext>
            </a:extLst>
          </p:cNvPr>
          <p:cNvSpPr/>
          <p:nvPr/>
        </p:nvSpPr>
        <p:spPr bwMode="white">
          <a:xfrm>
            <a:off x="4177549" y="2234831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A2F902-121B-ABB3-5B0F-18894B9EDC38}"/>
              </a:ext>
            </a:extLst>
          </p:cNvPr>
          <p:cNvSpPr/>
          <p:nvPr/>
        </p:nvSpPr>
        <p:spPr bwMode="white">
          <a:xfrm>
            <a:off x="7700194" y="2234831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B5F0C2-453F-4896-A064-31CB49006D06}"/>
              </a:ext>
            </a:extLst>
          </p:cNvPr>
          <p:cNvSpPr/>
          <p:nvPr/>
        </p:nvSpPr>
        <p:spPr bwMode="white">
          <a:xfrm>
            <a:off x="5824624" y="2835506"/>
            <a:ext cx="380826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D9D5C9-2E4E-ACC9-43C4-03AA3E7ED3DA}"/>
              </a:ext>
            </a:extLst>
          </p:cNvPr>
          <p:cNvSpPr/>
          <p:nvPr/>
        </p:nvSpPr>
        <p:spPr bwMode="white">
          <a:xfrm>
            <a:off x="10261252" y="2797368"/>
            <a:ext cx="352264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B491C1-87C0-1D63-B851-2A98DB1CF703}"/>
              </a:ext>
            </a:extLst>
          </p:cNvPr>
          <p:cNvSpPr/>
          <p:nvPr/>
        </p:nvSpPr>
        <p:spPr bwMode="white">
          <a:xfrm>
            <a:off x="1806905" y="3426646"/>
            <a:ext cx="218975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C47997-3AAD-3AA9-3CF2-033991FD9FD0}"/>
              </a:ext>
            </a:extLst>
          </p:cNvPr>
          <p:cNvSpPr/>
          <p:nvPr/>
        </p:nvSpPr>
        <p:spPr bwMode="white">
          <a:xfrm>
            <a:off x="6567235" y="3426646"/>
            <a:ext cx="371305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75C05E-D86C-64CB-9A97-B25C166F88F1}"/>
              </a:ext>
            </a:extLst>
          </p:cNvPr>
          <p:cNvSpPr/>
          <p:nvPr/>
        </p:nvSpPr>
        <p:spPr bwMode="white">
          <a:xfrm>
            <a:off x="2539996" y="4608925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0B0F3C-AAAB-9FCA-2BD9-701AF8F1140D}"/>
              </a:ext>
            </a:extLst>
          </p:cNvPr>
          <p:cNvSpPr/>
          <p:nvPr/>
        </p:nvSpPr>
        <p:spPr bwMode="white">
          <a:xfrm>
            <a:off x="5491401" y="4618460"/>
            <a:ext cx="218975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6F5DAB-E172-5F4E-E3BA-4B8C61E4D55F}"/>
              </a:ext>
            </a:extLst>
          </p:cNvPr>
          <p:cNvSpPr/>
          <p:nvPr/>
        </p:nvSpPr>
        <p:spPr bwMode="white">
          <a:xfrm>
            <a:off x="10565913" y="4618460"/>
            <a:ext cx="218975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1F5F5E-A3B4-A40F-299D-C20F0CF96995}"/>
              </a:ext>
            </a:extLst>
          </p:cNvPr>
          <p:cNvSpPr/>
          <p:nvPr/>
        </p:nvSpPr>
        <p:spPr bwMode="white">
          <a:xfrm>
            <a:off x="2539996" y="5200065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3E34A66-5964-D259-8932-BAC573DB0554}"/>
              </a:ext>
            </a:extLst>
          </p:cNvPr>
          <p:cNvSpPr/>
          <p:nvPr/>
        </p:nvSpPr>
        <p:spPr bwMode="white">
          <a:xfrm>
            <a:off x="6148326" y="5200065"/>
            <a:ext cx="218975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4C432D-EE97-C83C-52B8-066F71EA5FCC}"/>
              </a:ext>
            </a:extLst>
          </p:cNvPr>
          <p:cNvSpPr/>
          <p:nvPr/>
        </p:nvSpPr>
        <p:spPr bwMode="white">
          <a:xfrm>
            <a:off x="9908987" y="5209600"/>
            <a:ext cx="228495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9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401B1-C57D-54A7-F47E-3810E5E26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7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6A661-9B65-1036-6778-B6133C35BDD1}"/>
              </a:ext>
            </a:extLst>
          </p:cNvPr>
          <p:cNvSpPr/>
          <p:nvPr/>
        </p:nvSpPr>
        <p:spPr bwMode="white">
          <a:xfrm>
            <a:off x="7176558" y="1090742"/>
            <a:ext cx="209454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EFDD7-3A21-CCBB-1E92-F0DE0B6212B5}"/>
              </a:ext>
            </a:extLst>
          </p:cNvPr>
          <p:cNvSpPr/>
          <p:nvPr/>
        </p:nvSpPr>
        <p:spPr bwMode="white">
          <a:xfrm>
            <a:off x="2273417" y="1739267"/>
            <a:ext cx="209454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A346B8-141A-9B54-B758-96A725C1A00A}"/>
              </a:ext>
            </a:extLst>
          </p:cNvPr>
          <p:cNvSpPr/>
          <p:nvPr/>
        </p:nvSpPr>
        <p:spPr bwMode="white">
          <a:xfrm>
            <a:off x="7862045" y="2340106"/>
            <a:ext cx="218975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F179F9-8E2C-9EB7-99DF-5A18C63ADC00}"/>
              </a:ext>
            </a:extLst>
          </p:cNvPr>
          <p:cNvSpPr/>
          <p:nvPr/>
        </p:nvSpPr>
        <p:spPr bwMode="white">
          <a:xfrm>
            <a:off x="9747136" y="2340106"/>
            <a:ext cx="218975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53DD7E-7E0C-9CFF-A67C-62BBAC4D22F3}"/>
              </a:ext>
            </a:extLst>
          </p:cNvPr>
          <p:cNvSpPr/>
          <p:nvPr/>
        </p:nvSpPr>
        <p:spPr bwMode="white">
          <a:xfrm>
            <a:off x="5834144" y="2998168"/>
            <a:ext cx="38082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66462-B017-086E-59DD-014EA738E03F}"/>
              </a:ext>
            </a:extLst>
          </p:cNvPr>
          <p:cNvSpPr/>
          <p:nvPr/>
        </p:nvSpPr>
        <p:spPr bwMode="white">
          <a:xfrm>
            <a:off x="9271103" y="2998168"/>
            <a:ext cx="54267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11E7A7-0AD2-466B-9C1B-23E0FACEE9DE}"/>
              </a:ext>
            </a:extLst>
          </p:cNvPr>
          <p:cNvSpPr/>
          <p:nvPr/>
        </p:nvSpPr>
        <p:spPr bwMode="white">
          <a:xfrm>
            <a:off x="9223500" y="3646693"/>
            <a:ext cx="380826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998755-9DCB-3F01-EF61-3A6DEAE06961}"/>
              </a:ext>
            </a:extLst>
          </p:cNvPr>
          <p:cNvSpPr/>
          <p:nvPr/>
        </p:nvSpPr>
        <p:spPr bwMode="white">
          <a:xfrm>
            <a:off x="5139136" y="4247532"/>
            <a:ext cx="209454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7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D9C71-6478-139A-4659-7C20C9FEB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3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DE62F-E2B6-1CF9-E83A-3FE3DD9587C0}"/>
              </a:ext>
            </a:extLst>
          </p:cNvPr>
          <p:cNvSpPr/>
          <p:nvPr/>
        </p:nvSpPr>
        <p:spPr bwMode="white">
          <a:xfrm>
            <a:off x="2911301" y="1654314"/>
            <a:ext cx="218975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071878-2AF6-B370-F29A-CAB4A9ED76A7}"/>
              </a:ext>
            </a:extLst>
          </p:cNvPr>
          <p:cNvSpPr/>
          <p:nvPr/>
        </p:nvSpPr>
        <p:spPr bwMode="white">
          <a:xfrm>
            <a:off x="5224822" y="1654314"/>
            <a:ext cx="361785" cy="23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CDA19-FB37-8D99-8EEF-3FA577A0CA64}"/>
              </a:ext>
            </a:extLst>
          </p:cNvPr>
          <p:cNvSpPr/>
          <p:nvPr/>
        </p:nvSpPr>
        <p:spPr bwMode="white">
          <a:xfrm>
            <a:off x="6367301" y="2838302"/>
            <a:ext cx="371306" cy="2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4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73DF1-3056-6582-F7C3-79C8A32BE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5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8FCDB-9397-BF01-4963-0F2EB1EE19A0}"/>
              </a:ext>
            </a:extLst>
          </p:cNvPr>
          <p:cNvSpPr/>
          <p:nvPr/>
        </p:nvSpPr>
        <p:spPr bwMode="white">
          <a:xfrm>
            <a:off x="11013384" y="1586541"/>
            <a:ext cx="333223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E6393-C1B6-321E-70ED-D77F601B3D16}"/>
              </a:ext>
            </a:extLst>
          </p:cNvPr>
          <p:cNvSpPr/>
          <p:nvPr/>
        </p:nvSpPr>
        <p:spPr bwMode="white">
          <a:xfrm>
            <a:off x="11051467" y="2215872"/>
            <a:ext cx="295140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917CCE-5B87-F39F-1ED7-701205089188}"/>
              </a:ext>
            </a:extLst>
          </p:cNvPr>
          <p:cNvSpPr/>
          <p:nvPr/>
        </p:nvSpPr>
        <p:spPr bwMode="white">
          <a:xfrm>
            <a:off x="11051467" y="2816596"/>
            <a:ext cx="295140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9C6CEA-F600-F613-1C29-E41AFA67F09F}"/>
              </a:ext>
            </a:extLst>
          </p:cNvPr>
          <p:cNvSpPr/>
          <p:nvPr/>
        </p:nvSpPr>
        <p:spPr bwMode="white">
          <a:xfrm>
            <a:off x="11051467" y="3407785"/>
            <a:ext cx="295140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28E0D2-AB4E-7745-68CF-853C83B84D32}"/>
              </a:ext>
            </a:extLst>
          </p:cNvPr>
          <p:cNvSpPr/>
          <p:nvPr/>
        </p:nvSpPr>
        <p:spPr bwMode="white">
          <a:xfrm>
            <a:off x="11013384" y="3960832"/>
            <a:ext cx="333223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3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BAF84-ECF6-DE5D-D476-49851DBF3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59172-6D1D-00FF-0B18-2443DC589F33}"/>
              </a:ext>
            </a:extLst>
          </p:cNvPr>
          <p:cNvSpPr/>
          <p:nvPr/>
        </p:nvSpPr>
        <p:spPr bwMode="white">
          <a:xfrm>
            <a:off x="6529153" y="1633333"/>
            <a:ext cx="285619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93D91-4482-CB04-7918-0911A5D08155}"/>
              </a:ext>
            </a:extLst>
          </p:cNvPr>
          <p:cNvSpPr/>
          <p:nvPr/>
        </p:nvSpPr>
        <p:spPr bwMode="white">
          <a:xfrm>
            <a:off x="7947731" y="2814285"/>
            <a:ext cx="266579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C5358-B8B6-7370-ED79-0F3FF441866B}"/>
              </a:ext>
            </a:extLst>
          </p:cNvPr>
          <p:cNvSpPr/>
          <p:nvPr/>
        </p:nvSpPr>
        <p:spPr bwMode="white">
          <a:xfrm>
            <a:off x="6367301" y="3976190"/>
            <a:ext cx="266579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4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A5D92-5AAD-AA7D-01AA-C64E90F6A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31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8686F2-BCDF-F0D4-48F9-EF50110328A2}"/>
              </a:ext>
            </a:extLst>
          </p:cNvPr>
          <p:cNvSpPr/>
          <p:nvPr/>
        </p:nvSpPr>
        <p:spPr bwMode="white">
          <a:xfrm>
            <a:off x="1178541" y="1625482"/>
            <a:ext cx="285619" cy="22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0BD3F-3037-E944-244A-D3C46604E144}"/>
              </a:ext>
            </a:extLst>
          </p:cNvPr>
          <p:cNvSpPr/>
          <p:nvPr/>
        </p:nvSpPr>
        <p:spPr bwMode="white">
          <a:xfrm>
            <a:off x="10499268" y="2790073"/>
            <a:ext cx="276098" cy="2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39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CF1DE-7030-0C86-EB45-6208254D68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7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6FEBB-193E-8BDA-9482-6F1A02FA2F7A}"/>
              </a:ext>
            </a:extLst>
          </p:cNvPr>
          <p:cNvSpPr/>
          <p:nvPr/>
        </p:nvSpPr>
        <p:spPr bwMode="white">
          <a:xfrm>
            <a:off x="2873219" y="2207132"/>
            <a:ext cx="21897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5DD9A-FE21-CCC5-D9B1-2ECCD0F64E18}"/>
              </a:ext>
            </a:extLst>
          </p:cNvPr>
          <p:cNvSpPr/>
          <p:nvPr/>
        </p:nvSpPr>
        <p:spPr bwMode="white">
          <a:xfrm>
            <a:off x="5491401" y="2207132"/>
            <a:ext cx="21897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578F64-3ADC-DDDF-3183-A5CCBFD535DC}"/>
              </a:ext>
            </a:extLst>
          </p:cNvPr>
          <p:cNvSpPr/>
          <p:nvPr/>
        </p:nvSpPr>
        <p:spPr bwMode="white">
          <a:xfrm>
            <a:off x="8109582" y="2207132"/>
            <a:ext cx="390347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63E8B2-78C0-FAA2-3216-E02F961724CA}"/>
              </a:ext>
            </a:extLst>
          </p:cNvPr>
          <p:cNvSpPr/>
          <p:nvPr/>
        </p:nvSpPr>
        <p:spPr bwMode="white">
          <a:xfrm>
            <a:off x="10908657" y="2207132"/>
            <a:ext cx="37130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F45AF4-2D86-39F9-E9FA-96F18A69DFC5}"/>
              </a:ext>
            </a:extLst>
          </p:cNvPr>
          <p:cNvSpPr/>
          <p:nvPr/>
        </p:nvSpPr>
        <p:spPr bwMode="white">
          <a:xfrm>
            <a:off x="2873219" y="2789139"/>
            <a:ext cx="21897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E654CF-05C5-C13E-3629-14B2648AC749}"/>
              </a:ext>
            </a:extLst>
          </p:cNvPr>
          <p:cNvSpPr/>
          <p:nvPr/>
        </p:nvSpPr>
        <p:spPr bwMode="white">
          <a:xfrm>
            <a:off x="5491401" y="2789139"/>
            <a:ext cx="22849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D682B2-2227-368F-FB0A-97D7F34E4D66}"/>
              </a:ext>
            </a:extLst>
          </p:cNvPr>
          <p:cNvSpPr/>
          <p:nvPr/>
        </p:nvSpPr>
        <p:spPr bwMode="white">
          <a:xfrm>
            <a:off x="8109582" y="2789139"/>
            <a:ext cx="21897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6C8C98-4AB6-B8FE-7675-2BEFD2C4B9E0}"/>
              </a:ext>
            </a:extLst>
          </p:cNvPr>
          <p:cNvSpPr/>
          <p:nvPr/>
        </p:nvSpPr>
        <p:spPr bwMode="white">
          <a:xfrm>
            <a:off x="10899136" y="2789139"/>
            <a:ext cx="21897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31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E3184-48D2-548B-7EBD-F370D54E5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02C86-8ABC-A9C5-7FEF-AD31FBB94419}"/>
              </a:ext>
            </a:extLst>
          </p:cNvPr>
          <p:cNvSpPr/>
          <p:nvPr/>
        </p:nvSpPr>
        <p:spPr bwMode="white">
          <a:xfrm>
            <a:off x="1978277" y="1586182"/>
            <a:ext cx="514115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A8A28-A844-BC7E-0F68-B844BED07077}"/>
              </a:ext>
            </a:extLst>
          </p:cNvPr>
          <p:cNvSpPr/>
          <p:nvPr/>
        </p:nvSpPr>
        <p:spPr bwMode="white">
          <a:xfrm>
            <a:off x="4596458" y="1586182"/>
            <a:ext cx="148522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E394D-2991-9B3A-4C42-E7AD87DEE59A}"/>
              </a:ext>
            </a:extLst>
          </p:cNvPr>
          <p:cNvSpPr/>
          <p:nvPr/>
        </p:nvSpPr>
        <p:spPr bwMode="white">
          <a:xfrm>
            <a:off x="8528491" y="1586182"/>
            <a:ext cx="675966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EA4F15-E0E3-CAC8-6CE5-3BFDC7F5FE73}"/>
              </a:ext>
            </a:extLst>
          </p:cNvPr>
          <p:cNvSpPr/>
          <p:nvPr/>
        </p:nvSpPr>
        <p:spPr bwMode="white">
          <a:xfrm>
            <a:off x="950045" y="2420888"/>
            <a:ext cx="1808987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E6AA45-48D8-AF8E-3A8D-6AC099AE88F4}"/>
              </a:ext>
            </a:extLst>
          </p:cNvPr>
          <p:cNvSpPr/>
          <p:nvPr/>
        </p:nvSpPr>
        <p:spPr bwMode="white">
          <a:xfrm>
            <a:off x="3551120" y="2537738"/>
            <a:ext cx="1968128" cy="156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4E6F0A-FE4A-6A79-93DC-5D5C4858A550}"/>
              </a:ext>
            </a:extLst>
          </p:cNvPr>
          <p:cNvSpPr/>
          <p:nvPr/>
        </p:nvSpPr>
        <p:spPr bwMode="white">
          <a:xfrm>
            <a:off x="7223528" y="2132856"/>
            <a:ext cx="172819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F4E986-B13D-DDFB-287C-959DDB552D27}"/>
              </a:ext>
            </a:extLst>
          </p:cNvPr>
          <p:cNvSpPr/>
          <p:nvPr/>
        </p:nvSpPr>
        <p:spPr bwMode="white">
          <a:xfrm>
            <a:off x="9095736" y="2384859"/>
            <a:ext cx="216024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0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2023-08-25T08:39:40Z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