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4" r:id="rId2"/>
    <p:sldId id="345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7B986-77E6-4FE7-A080-D4B57AC65790}" type="datetimeFigureOut">
              <a:rPr lang="zh-CN" altLang="en-US" smtClean="0"/>
              <a:t>2023/8/25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58AAC-07B5-4A0A-9E48-4B43B0C7B6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51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58AAC-07B5-4A0A-9E48-4B43B0C7B6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0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CED9A-3787-C2C4-873B-4B01734B2E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09" b="24130"/>
          <a:stretch/>
        </p:blipFill>
        <p:spPr>
          <a:xfrm>
            <a:off x="3719736" y="2348880"/>
            <a:ext cx="4871944" cy="19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007B5-97A5-F7EC-08EC-9CC6EB916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28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94B82-2AFA-5A50-8AB6-82C33480D1D9}"/>
              </a:ext>
            </a:extLst>
          </p:cNvPr>
          <p:cNvSpPr/>
          <p:nvPr/>
        </p:nvSpPr>
        <p:spPr bwMode="white">
          <a:xfrm>
            <a:off x="2172847" y="1043105"/>
            <a:ext cx="714049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228CC-F7CB-FC08-910B-7F8002AC3D96}"/>
              </a:ext>
            </a:extLst>
          </p:cNvPr>
          <p:cNvSpPr/>
          <p:nvPr/>
        </p:nvSpPr>
        <p:spPr bwMode="white">
          <a:xfrm>
            <a:off x="5057608" y="1043105"/>
            <a:ext cx="390347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C3E18D-99DA-9385-E813-CB97CAA2EF21}"/>
              </a:ext>
            </a:extLst>
          </p:cNvPr>
          <p:cNvSpPr/>
          <p:nvPr/>
        </p:nvSpPr>
        <p:spPr bwMode="white">
          <a:xfrm>
            <a:off x="7961409" y="1043105"/>
            <a:ext cx="1199603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8206C0-E373-37C8-3AB8-8616AAA232CC}"/>
              </a:ext>
            </a:extLst>
          </p:cNvPr>
          <p:cNvSpPr/>
          <p:nvPr/>
        </p:nvSpPr>
        <p:spPr bwMode="white">
          <a:xfrm>
            <a:off x="373443" y="1663229"/>
            <a:ext cx="2180230" cy="198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4BE683-5BE0-EB82-F1DD-9F7D957B7826}"/>
              </a:ext>
            </a:extLst>
          </p:cNvPr>
          <p:cNvSpPr/>
          <p:nvPr/>
        </p:nvSpPr>
        <p:spPr bwMode="white">
          <a:xfrm>
            <a:off x="3343889" y="1663230"/>
            <a:ext cx="1770842" cy="1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A4C0F5-27AA-7D25-0738-9EF83A429174}"/>
              </a:ext>
            </a:extLst>
          </p:cNvPr>
          <p:cNvSpPr/>
          <p:nvPr/>
        </p:nvSpPr>
        <p:spPr bwMode="white">
          <a:xfrm>
            <a:off x="5904946" y="1556792"/>
            <a:ext cx="1847237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A8C491B-A261-3D31-1393-C9D4607AB2EA}"/>
              </a:ext>
            </a:extLst>
          </p:cNvPr>
          <p:cNvSpPr/>
          <p:nvPr/>
        </p:nvSpPr>
        <p:spPr bwMode="white">
          <a:xfrm>
            <a:off x="7961409" y="1663229"/>
            <a:ext cx="2599087" cy="2089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8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55E12-5D2E-AB6B-2C57-018E76A04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2FB98-7019-CCAC-EF35-1B2105D75791}"/>
              </a:ext>
            </a:extLst>
          </p:cNvPr>
          <p:cNvSpPr/>
          <p:nvPr/>
        </p:nvSpPr>
        <p:spPr bwMode="white">
          <a:xfrm>
            <a:off x="5910310" y="2071428"/>
            <a:ext cx="485553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7FCCD2-1BA7-F974-C2C8-2E440FF80A04}"/>
              </a:ext>
            </a:extLst>
          </p:cNvPr>
          <p:cNvSpPr/>
          <p:nvPr/>
        </p:nvSpPr>
        <p:spPr bwMode="white">
          <a:xfrm>
            <a:off x="5919830" y="2614285"/>
            <a:ext cx="647404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06F9A-4459-4F46-8B5F-A4C22F611BEC}"/>
              </a:ext>
            </a:extLst>
          </p:cNvPr>
          <p:cNvSpPr/>
          <p:nvPr/>
        </p:nvSpPr>
        <p:spPr bwMode="white">
          <a:xfrm>
            <a:off x="5910310" y="3157142"/>
            <a:ext cx="485553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3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AB66B-F055-9C1E-987A-EDBDBDBF9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5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ADD09-9541-6108-711B-ED7ADE0A4173}"/>
              </a:ext>
            </a:extLst>
          </p:cNvPr>
          <p:cNvSpPr/>
          <p:nvPr/>
        </p:nvSpPr>
        <p:spPr bwMode="white">
          <a:xfrm>
            <a:off x="5396194" y="2018061"/>
            <a:ext cx="1961256" cy="133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E82837E-4E20-D44C-2AA1-B06F46E9FE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65"/>
          <a:stretch/>
        </p:blipFill>
        <p:spPr>
          <a:xfrm>
            <a:off x="911424" y="3573016"/>
            <a:ext cx="10153128" cy="25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2802" y="4365104"/>
            <a:ext cx="1413392" cy="16561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1609" y="4149080"/>
            <a:ext cx="127123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9FF99-5FBF-85FE-F234-DE71F2818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1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424206"/>
            <a:ext cx="2808312" cy="217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8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8F63B-EA14-1017-DCDA-ADFE47C64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91EE4-341F-F563-B735-CF27C01FDBAB}"/>
              </a:ext>
            </a:extLst>
          </p:cNvPr>
          <p:cNvSpPr/>
          <p:nvPr/>
        </p:nvSpPr>
        <p:spPr bwMode="white">
          <a:xfrm>
            <a:off x="1464161" y="3159673"/>
            <a:ext cx="2960925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FEBA0-43E1-F910-73FA-FD24A2037BE3}"/>
              </a:ext>
            </a:extLst>
          </p:cNvPr>
          <p:cNvSpPr/>
          <p:nvPr/>
        </p:nvSpPr>
        <p:spPr bwMode="white">
          <a:xfrm>
            <a:off x="1464161" y="3693605"/>
            <a:ext cx="4617520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D727C-D64F-CF32-A421-938B411C6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8CB379-B6A3-5028-F661-C39613ABCA78}"/>
              </a:ext>
            </a:extLst>
          </p:cNvPr>
          <p:cNvSpPr/>
          <p:nvPr/>
        </p:nvSpPr>
        <p:spPr bwMode="white">
          <a:xfrm>
            <a:off x="959566" y="2053448"/>
            <a:ext cx="2465851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951E7-22BF-132F-C864-EDBE230B4A8C}"/>
              </a:ext>
            </a:extLst>
          </p:cNvPr>
          <p:cNvSpPr/>
          <p:nvPr/>
        </p:nvSpPr>
        <p:spPr bwMode="white">
          <a:xfrm>
            <a:off x="959566" y="2596809"/>
            <a:ext cx="2637223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0BB53-8B8C-FF0A-30E4-6C62E89FB66E}"/>
              </a:ext>
            </a:extLst>
          </p:cNvPr>
          <p:cNvSpPr/>
          <p:nvPr/>
        </p:nvSpPr>
        <p:spPr bwMode="white">
          <a:xfrm>
            <a:off x="959566" y="3140169"/>
            <a:ext cx="2637223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5C036-F05C-7984-A43C-70B8E3DA75C8}"/>
              </a:ext>
            </a:extLst>
          </p:cNvPr>
          <p:cNvSpPr/>
          <p:nvPr/>
        </p:nvSpPr>
        <p:spPr bwMode="white">
          <a:xfrm>
            <a:off x="969087" y="3673997"/>
            <a:ext cx="7730776" cy="3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8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B6E4A-1CD5-0E23-3726-EF8D7FB608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8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21573-5D2B-9AC1-3264-92A0B13B0067}"/>
              </a:ext>
            </a:extLst>
          </p:cNvPr>
          <p:cNvSpPr/>
          <p:nvPr/>
        </p:nvSpPr>
        <p:spPr bwMode="white">
          <a:xfrm>
            <a:off x="988128" y="2187818"/>
            <a:ext cx="2437289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446AB-461B-F497-4B20-F18A176C99C6}"/>
              </a:ext>
            </a:extLst>
          </p:cNvPr>
          <p:cNvSpPr/>
          <p:nvPr/>
        </p:nvSpPr>
        <p:spPr bwMode="white">
          <a:xfrm>
            <a:off x="950045" y="2779261"/>
            <a:ext cx="2475371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A9196-0F5E-1334-F336-9E6CAC8B78DA}"/>
              </a:ext>
            </a:extLst>
          </p:cNvPr>
          <p:cNvSpPr/>
          <p:nvPr/>
        </p:nvSpPr>
        <p:spPr bwMode="white">
          <a:xfrm>
            <a:off x="959566" y="3370703"/>
            <a:ext cx="2142148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24EC3B-415B-4C0C-1E9F-7540A188339D}"/>
              </a:ext>
            </a:extLst>
          </p:cNvPr>
          <p:cNvSpPr/>
          <p:nvPr/>
        </p:nvSpPr>
        <p:spPr bwMode="white">
          <a:xfrm>
            <a:off x="959566" y="3943067"/>
            <a:ext cx="4950743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81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6D38C-C454-F0D5-19B5-837D72C74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4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247A4-FC66-B3FD-C3F9-7CFC7BC84CF9}"/>
              </a:ext>
            </a:extLst>
          </p:cNvPr>
          <p:cNvSpPr/>
          <p:nvPr/>
        </p:nvSpPr>
        <p:spPr bwMode="white">
          <a:xfrm>
            <a:off x="959566" y="2131860"/>
            <a:ext cx="1980297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380AE-BDCB-D178-1994-32D574A46A76}"/>
              </a:ext>
            </a:extLst>
          </p:cNvPr>
          <p:cNvSpPr/>
          <p:nvPr/>
        </p:nvSpPr>
        <p:spPr bwMode="white">
          <a:xfrm>
            <a:off x="3244525" y="2170057"/>
            <a:ext cx="1209123" cy="2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9D5DB3-D5B1-FC73-1D6E-D2986FCB0C5C}"/>
              </a:ext>
            </a:extLst>
          </p:cNvPr>
          <p:cNvSpPr/>
          <p:nvPr/>
        </p:nvSpPr>
        <p:spPr bwMode="white">
          <a:xfrm>
            <a:off x="959566" y="2723917"/>
            <a:ext cx="1980297" cy="32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E2C10-9918-894F-2C72-7A5C03C1F557}"/>
              </a:ext>
            </a:extLst>
          </p:cNvPr>
          <p:cNvSpPr/>
          <p:nvPr/>
        </p:nvSpPr>
        <p:spPr bwMode="white">
          <a:xfrm>
            <a:off x="959566" y="3315974"/>
            <a:ext cx="4455669" cy="31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3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84924-5FF6-5692-2361-739582713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CAA5E1-7BBF-36DE-80C4-87B3A6513F99}"/>
              </a:ext>
            </a:extLst>
          </p:cNvPr>
          <p:cNvSpPr/>
          <p:nvPr/>
        </p:nvSpPr>
        <p:spPr bwMode="white">
          <a:xfrm>
            <a:off x="950045" y="2148238"/>
            <a:ext cx="2808595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476C7-1A00-D1D6-1E83-F79B39FDBA7F}"/>
              </a:ext>
            </a:extLst>
          </p:cNvPr>
          <p:cNvSpPr/>
          <p:nvPr/>
        </p:nvSpPr>
        <p:spPr bwMode="white">
          <a:xfrm>
            <a:off x="950045" y="2739007"/>
            <a:ext cx="2808595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A96612-F78C-9686-8562-8E891960CE5A}"/>
              </a:ext>
            </a:extLst>
          </p:cNvPr>
          <p:cNvSpPr/>
          <p:nvPr/>
        </p:nvSpPr>
        <p:spPr bwMode="white">
          <a:xfrm>
            <a:off x="959566" y="3329776"/>
            <a:ext cx="5188760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8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F927D-43C7-AC84-6A76-D149C3F8D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6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14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BBD18-DF83-C4C4-BD5C-29112064A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5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9ED11-5B3E-2228-F139-57B331071D89}"/>
              </a:ext>
            </a:extLst>
          </p:cNvPr>
          <p:cNvSpPr/>
          <p:nvPr/>
        </p:nvSpPr>
        <p:spPr bwMode="white">
          <a:xfrm>
            <a:off x="3492062" y="2121018"/>
            <a:ext cx="1532826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B2BF17-5975-5A94-AA5F-46C1973C300F}"/>
              </a:ext>
            </a:extLst>
          </p:cNvPr>
          <p:cNvSpPr/>
          <p:nvPr/>
        </p:nvSpPr>
        <p:spPr bwMode="white">
          <a:xfrm>
            <a:off x="6938541" y="2082861"/>
            <a:ext cx="2818115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C714F-D5C6-0D35-E1F2-0D04EA73AE83}"/>
              </a:ext>
            </a:extLst>
          </p:cNvPr>
          <p:cNvSpPr/>
          <p:nvPr/>
        </p:nvSpPr>
        <p:spPr bwMode="white">
          <a:xfrm>
            <a:off x="5015368" y="2645674"/>
            <a:ext cx="1351933" cy="2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4EEDC-8211-99FC-129F-26225073C386}"/>
              </a:ext>
            </a:extLst>
          </p:cNvPr>
          <p:cNvSpPr/>
          <p:nvPr/>
        </p:nvSpPr>
        <p:spPr bwMode="white">
          <a:xfrm>
            <a:off x="1778343" y="3218027"/>
            <a:ext cx="1532826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E00315-89D7-C944-0C28-F999D55609FD}"/>
              </a:ext>
            </a:extLst>
          </p:cNvPr>
          <p:cNvSpPr/>
          <p:nvPr/>
        </p:nvSpPr>
        <p:spPr bwMode="white">
          <a:xfrm>
            <a:off x="7690673" y="3838075"/>
            <a:ext cx="218975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65DC33-6070-324D-EC45-A9F0C9631218}"/>
              </a:ext>
            </a:extLst>
          </p:cNvPr>
          <p:cNvSpPr/>
          <p:nvPr/>
        </p:nvSpPr>
        <p:spPr bwMode="white">
          <a:xfrm>
            <a:off x="2758971" y="4458124"/>
            <a:ext cx="218975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3BCBB4-AE9A-4496-CAF1-68913D63CB8A}"/>
              </a:ext>
            </a:extLst>
          </p:cNvPr>
          <p:cNvSpPr/>
          <p:nvPr/>
        </p:nvSpPr>
        <p:spPr bwMode="white">
          <a:xfrm>
            <a:off x="3577748" y="5001858"/>
            <a:ext cx="552198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FA2230-44FB-D957-AF3B-E17518E8BE01}"/>
              </a:ext>
            </a:extLst>
          </p:cNvPr>
          <p:cNvSpPr/>
          <p:nvPr/>
        </p:nvSpPr>
        <p:spPr bwMode="white">
          <a:xfrm>
            <a:off x="8414244" y="5001858"/>
            <a:ext cx="1037752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4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D88A7-F684-D4C3-3EBF-E2FB7AAD2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D62E3-2A2C-B9B0-DEA4-BDBFD3AB0B9B}"/>
              </a:ext>
            </a:extLst>
          </p:cNvPr>
          <p:cNvSpPr/>
          <p:nvPr/>
        </p:nvSpPr>
        <p:spPr bwMode="white">
          <a:xfrm>
            <a:off x="2644723" y="1033415"/>
            <a:ext cx="218975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34A03-DBDA-FC82-5416-A51A5A5F2A34}"/>
              </a:ext>
            </a:extLst>
          </p:cNvPr>
          <p:cNvSpPr/>
          <p:nvPr/>
        </p:nvSpPr>
        <p:spPr bwMode="white">
          <a:xfrm>
            <a:off x="5872227" y="1576606"/>
            <a:ext cx="714049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017842-DFC5-B636-C26B-91E1084E5C56}"/>
              </a:ext>
            </a:extLst>
          </p:cNvPr>
          <p:cNvSpPr/>
          <p:nvPr/>
        </p:nvSpPr>
        <p:spPr bwMode="white">
          <a:xfrm>
            <a:off x="1349913" y="2167446"/>
            <a:ext cx="695008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227A49-412F-7081-05B8-ECF4C1464ED8}"/>
              </a:ext>
            </a:extLst>
          </p:cNvPr>
          <p:cNvSpPr/>
          <p:nvPr/>
        </p:nvSpPr>
        <p:spPr bwMode="white">
          <a:xfrm>
            <a:off x="6538673" y="2805934"/>
            <a:ext cx="52363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468154-7656-1A55-F278-8DF0543E905B}"/>
              </a:ext>
            </a:extLst>
          </p:cNvPr>
          <p:cNvSpPr/>
          <p:nvPr/>
        </p:nvSpPr>
        <p:spPr bwMode="white">
          <a:xfrm>
            <a:off x="2006839" y="3396773"/>
            <a:ext cx="371305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B9F2C-6886-D5C1-DEAF-D96AD6EDBEB6}"/>
              </a:ext>
            </a:extLst>
          </p:cNvPr>
          <p:cNvSpPr/>
          <p:nvPr/>
        </p:nvSpPr>
        <p:spPr bwMode="white">
          <a:xfrm>
            <a:off x="6253053" y="3396773"/>
            <a:ext cx="380827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3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DE2D0-1172-6109-A673-49770ED367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8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38082B-3C9E-45B1-DC47-55EDC593A31F}"/>
              </a:ext>
            </a:extLst>
          </p:cNvPr>
          <p:cNvSpPr/>
          <p:nvPr/>
        </p:nvSpPr>
        <p:spPr bwMode="white">
          <a:xfrm>
            <a:off x="8661781" y="1052617"/>
            <a:ext cx="21897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4FA506-54FB-53A9-366B-B6AF0D9D58EA}"/>
              </a:ext>
            </a:extLst>
          </p:cNvPr>
          <p:cNvSpPr/>
          <p:nvPr/>
        </p:nvSpPr>
        <p:spPr bwMode="white">
          <a:xfrm>
            <a:off x="4901120" y="2693251"/>
            <a:ext cx="371305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CB4D10-C016-FCE5-45D5-95F42B15226C}"/>
              </a:ext>
            </a:extLst>
          </p:cNvPr>
          <p:cNvSpPr/>
          <p:nvPr/>
        </p:nvSpPr>
        <p:spPr bwMode="white">
          <a:xfrm>
            <a:off x="1940194" y="3799725"/>
            <a:ext cx="21897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1CB5A5-3D5E-73B7-4E1E-DC6FCE243933}"/>
              </a:ext>
            </a:extLst>
          </p:cNvPr>
          <p:cNvSpPr/>
          <p:nvPr/>
        </p:nvSpPr>
        <p:spPr bwMode="white">
          <a:xfrm>
            <a:off x="6538673" y="3799725"/>
            <a:ext cx="37130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A555F-DEDD-EA23-4D57-C760F2F63EF2}"/>
              </a:ext>
            </a:extLst>
          </p:cNvPr>
          <p:cNvSpPr/>
          <p:nvPr/>
        </p:nvSpPr>
        <p:spPr bwMode="white">
          <a:xfrm>
            <a:off x="1940194" y="4343423"/>
            <a:ext cx="21897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ED1077-0286-ADF5-0409-BD0327CBEE62}"/>
              </a:ext>
            </a:extLst>
          </p:cNvPr>
          <p:cNvSpPr/>
          <p:nvPr/>
        </p:nvSpPr>
        <p:spPr bwMode="white">
          <a:xfrm>
            <a:off x="7338409" y="4343423"/>
            <a:ext cx="218975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9D604-1A1D-61CF-B6F5-83F38E811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87EB3-C7DE-C50F-2A5A-D2C6C5053544}"/>
              </a:ext>
            </a:extLst>
          </p:cNvPr>
          <p:cNvSpPr/>
          <p:nvPr/>
        </p:nvSpPr>
        <p:spPr bwMode="white">
          <a:xfrm>
            <a:off x="5700855" y="1014484"/>
            <a:ext cx="228495" cy="2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EB0E1-92F8-ECB3-F00A-4117A21D2DF6}"/>
              </a:ext>
            </a:extLst>
          </p:cNvPr>
          <p:cNvSpPr/>
          <p:nvPr/>
        </p:nvSpPr>
        <p:spPr bwMode="white">
          <a:xfrm>
            <a:off x="8985483" y="1014484"/>
            <a:ext cx="209454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D4050D-6D54-B8D0-E32D-181F84B96C5F}"/>
              </a:ext>
            </a:extLst>
          </p:cNvPr>
          <p:cNvSpPr/>
          <p:nvPr/>
        </p:nvSpPr>
        <p:spPr bwMode="white">
          <a:xfrm>
            <a:off x="9347268" y="1520124"/>
            <a:ext cx="695008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212228-8FB9-780D-B0AF-19357201861F}"/>
              </a:ext>
            </a:extLst>
          </p:cNvPr>
          <p:cNvSpPr/>
          <p:nvPr/>
        </p:nvSpPr>
        <p:spPr bwMode="white">
          <a:xfrm>
            <a:off x="3254045" y="2063925"/>
            <a:ext cx="1028231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0C70E7-F711-3115-AD3F-6DB101A3D2DE}"/>
              </a:ext>
            </a:extLst>
          </p:cNvPr>
          <p:cNvSpPr/>
          <p:nvPr/>
        </p:nvSpPr>
        <p:spPr bwMode="white">
          <a:xfrm>
            <a:off x="2263896" y="3208770"/>
            <a:ext cx="714049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632B55-4F1C-BEBB-9AD1-FF05B03CE8E7}"/>
              </a:ext>
            </a:extLst>
          </p:cNvPr>
          <p:cNvSpPr/>
          <p:nvPr/>
        </p:nvSpPr>
        <p:spPr bwMode="white">
          <a:xfrm>
            <a:off x="8652260" y="3752571"/>
            <a:ext cx="1037752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4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6B9BC-3E24-F761-B42F-6F075D544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5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AE692-60C3-E444-F7BA-E7D0F78F5F47}"/>
              </a:ext>
            </a:extLst>
          </p:cNvPr>
          <p:cNvSpPr/>
          <p:nvPr/>
        </p:nvSpPr>
        <p:spPr bwMode="white">
          <a:xfrm>
            <a:off x="11203797" y="1557739"/>
            <a:ext cx="295140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C9BCFE-D2A5-B271-33AB-28C8A6971765}"/>
              </a:ext>
            </a:extLst>
          </p:cNvPr>
          <p:cNvSpPr/>
          <p:nvPr/>
        </p:nvSpPr>
        <p:spPr bwMode="white">
          <a:xfrm>
            <a:off x="11203797" y="2110621"/>
            <a:ext cx="295140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3770D-5C73-8F15-E1C3-1115763625FC}"/>
              </a:ext>
            </a:extLst>
          </p:cNvPr>
          <p:cNvSpPr/>
          <p:nvPr/>
        </p:nvSpPr>
        <p:spPr bwMode="white">
          <a:xfrm>
            <a:off x="11165715" y="2615841"/>
            <a:ext cx="333223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38722A-85A2-3E38-E76A-87D2579F6343}"/>
              </a:ext>
            </a:extLst>
          </p:cNvPr>
          <p:cNvSpPr/>
          <p:nvPr/>
        </p:nvSpPr>
        <p:spPr bwMode="white">
          <a:xfrm>
            <a:off x="11203797" y="3206853"/>
            <a:ext cx="295140" cy="22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D6DA154-9031-DB78-6D66-5EAA9F9280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9"/>
          <a:stretch/>
        </p:blipFill>
        <p:spPr>
          <a:xfrm>
            <a:off x="911424" y="3712073"/>
            <a:ext cx="11089232" cy="5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364110-C639-2FCA-C9C0-1BDD527EFEF8}"/>
              </a:ext>
            </a:extLst>
          </p:cNvPr>
          <p:cNvSpPr/>
          <p:nvPr/>
        </p:nvSpPr>
        <p:spPr bwMode="white">
          <a:xfrm>
            <a:off x="11165176" y="3807358"/>
            <a:ext cx="333223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3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D3B7F-69B0-1BFC-735B-1B671DEDE4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6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20520-B81F-60F0-4C26-5E4700FBB0A1}"/>
              </a:ext>
            </a:extLst>
          </p:cNvPr>
          <p:cNvSpPr/>
          <p:nvPr/>
        </p:nvSpPr>
        <p:spPr bwMode="white">
          <a:xfrm>
            <a:off x="6576756" y="1548283"/>
            <a:ext cx="285619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6CC573-EA5D-218B-DA69-F35E400D1FB5}"/>
              </a:ext>
            </a:extLst>
          </p:cNvPr>
          <p:cNvSpPr/>
          <p:nvPr/>
        </p:nvSpPr>
        <p:spPr bwMode="white">
          <a:xfrm>
            <a:off x="8223830" y="2654178"/>
            <a:ext cx="26657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107EFD-2A32-F414-B3BC-D8A7D0C8EB48}"/>
              </a:ext>
            </a:extLst>
          </p:cNvPr>
          <p:cNvSpPr/>
          <p:nvPr/>
        </p:nvSpPr>
        <p:spPr bwMode="white">
          <a:xfrm>
            <a:off x="10594475" y="3760073"/>
            <a:ext cx="26657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9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94B8C-7F78-508F-693B-C0CF6AC72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CA569-0D41-8037-7792-1FD80B3FB7A9}"/>
              </a:ext>
            </a:extLst>
          </p:cNvPr>
          <p:cNvSpPr/>
          <p:nvPr/>
        </p:nvSpPr>
        <p:spPr bwMode="white">
          <a:xfrm>
            <a:off x="7804921" y="995344"/>
            <a:ext cx="285619" cy="2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926B4-82B6-42C2-4CB0-4ACD1E0E31B8}"/>
              </a:ext>
            </a:extLst>
          </p:cNvPr>
          <p:cNvSpPr/>
          <p:nvPr/>
        </p:nvSpPr>
        <p:spPr bwMode="white">
          <a:xfrm>
            <a:off x="8014376" y="2654345"/>
            <a:ext cx="266578" cy="2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9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A9D4B-7560-1F31-FB05-6F1AEC099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3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51FBD-2AE2-F2A2-D3A9-A814BF251B00}"/>
              </a:ext>
            </a:extLst>
          </p:cNvPr>
          <p:cNvSpPr/>
          <p:nvPr/>
        </p:nvSpPr>
        <p:spPr bwMode="white">
          <a:xfrm>
            <a:off x="2749450" y="2123375"/>
            <a:ext cx="552198" cy="2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9F335-6242-02EA-C1F5-8EA025B57062}"/>
              </a:ext>
            </a:extLst>
          </p:cNvPr>
          <p:cNvSpPr/>
          <p:nvPr/>
        </p:nvSpPr>
        <p:spPr bwMode="white">
          <a:xfrm>
            <a:off x="5386673" y="2123375"/>
            <a:ext cx="371305" cy="2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0585FD-8B4B-DB88-4DF6-48E639ACCF3B}"/>
              </a:ext>
            </a:extLst>
          </p:cNvPr>
          <p:cNvSpPr/>
          <p:nvPr/>
        </p:nvSpPr>
        <p:spPr bwMode="white">
          <a:xfrm>
            <a:off x="7833483" y="2123375"/>
            <a:ext cx="218975" cy="2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FAAEEC-7F09-71B7-EDC1-DC95A0366714}"/>
              </a:ext>
            </a:extLst>
          </p:cNvPr>
          <p:cNvSpPr/>
          <p:nvPr/>
        </p:nvSpPr>
        <p:spPr bwMode="white">
          <a:xfrm>
            <a:off x="10451665" y="2123375"/>
            <a:ext cx="875900" cy="2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8B6B65-01A7-E11A-81AD-4F52C71C9D44}"/>
              </a:ext>
            </a:extLst>
          </p:cNvPr>
          <p:cNvSpPr/>
          <p:nvPr/>
        </p:nvSpPr>
        <p:spPr bwMode="white">
          <a:xfrm>
            <a:off x="3082673" y="2677717"/>
            <a:ext cx="39034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33666B-45BF-7FF7-7336-3EFB459FAB06}"/>
              </a:ext>
            </a:extLst>
          </p:cNvPr>
          <p:cNvSpPr/>
          <p:nvPr/>
        </p:nvSpPr>
        <p:spPr bwMode="white">
          <a:xfrm>
            <a:off x="5700855" y="2677717"/>
            <a:ext cx="228495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21F53F-1484-3252-5E3F-48466F61CABF}"/>
              </a:ext>
            </a:extLst>
          </p:cNvPr>
          <p:cNvSpPr/>
          <p:nvPr/>
        </p:nvSpPr>
        <p:spPr bwMode="white">
          <a:xfrm>
            <a:off x="8157186" y="2677717"/>
            <a:ext cx="218975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150FB0-84BF-247F-BBF0-CB286EA07339}"/>
              </a:ext>
            </a:extLst>
          </p:cNvPr>
          <p:cNvSpPr/>
          <p:nvPr/>
        </p:nvSpPr>
        <p:spPr bwMode="white">
          <a:xfrm>
            <a:off x="11289483" y="2677717"/>
            <a:ext cx="361785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15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B732D-E3BF-4E0E-AC4A-FBCD9986A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3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7580D-F7C2-667A-8D51-E136521B1B3F}"/>
              </a:ext>
            </a:extLst>
          </p:cNvPr>
          <p:cNvSpPr/>
          <p:nvPr/>
        </p:nvSpPr>
        <p:spPr bwMode="white">
          <a:xfrm>
            <a:off x="2758971" y="2090545"/>
            <a:ext cx="71404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49D0A-FF1F-2C5E-6AB4-686BFDF36610}"/>
              </a:ext>
            </a:extLst>
          </p:cNvPr>
          <p:cNvSpPr/>
          <p:nvPr/>
        </p:nvSpPr>
        <p:spPr bwMode="white">
          <a:xfrm>
            <a:off x="5643731" y="2090545"/>
            <a:ext cx="39034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94FB48-B6B6-4164-80BC-C9C5A0870897}"/>
              </a:ext>
            </a:extLst>
          </p:cNvPr>
          <p:cNvSpPr/>
          <p:nvPr/>
        </p:nvSpPr>
        <p:spPr bwMode="white">
          <a:xfrm>
            <a:off x="8376161" y="2090545"/>
            <a:ext cx="656925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35E6E0-7793-BA68-381C-243DCDDDABF4}"/>
              </a:ext>
            </a:extLst>
          </p:cNvPr>
          <p:cNvSpPr/>
          <p:nvPr/>
        </p:nvSpPr>
        <p:spPr bwMode="white">
          <a:xfrm>
            <a:off x="940524" y="2709628"/>
            <a:ext cx="1770843" cy="215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3C8A5A-E88C-F059-8317-8BF8984C895E}"/>
              </a:ext>
            </a:extLst>
          </p:cNvPr>
          <p:cNvSpPr/>
          <p:nvPr/>
        </p:nvSpPr>
        <p:spPr bwMode="white">
          <a:xfrm>
            <a:off x="6384031" y="2709628"/>
            <a:ext cx="1692000" cy="20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2AFCCD-E71D-5BC6-0836-B58D831F52C6}"/>
              </a:ext>
            </a:extLst>
          </p:cNvPr>
          <p:cNvSpPr/>
          <p:nvPr/>
        </p:nvSpPr>
        <p:spPr bwMode="white">
          <a:xfrm>
            <a:off x="3949053" y="2728676"/>
            <a:ext cx="1732760" cy="206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390AAA-34EF-0F49-0571-A7582FFFFF1C}"/>
              </a:ext>
            </a:extLst>
          </p:cNvPr>
          <p:cNvSpPr/>
          <p:nvPr/>
        </p:nvSpPr>
        <p:spPr bwMode="white">
          <a:xfrm>
            <a:off x="8076030" y="2568450"/>
            <a:ext cx="3492577" cy="23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0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3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2023-08-25T12:10:23Z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