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2" r:id="rId5"/>
    <p:sldId id="341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7" d="100"/>
          <a:sy n="107" d="100"/>
        </p:scale>
        <p:origin x="552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4E3EFC-52A6-0C43-9A2E-CBEBD64264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420888"/>
            <a:ext cx="11520000" cy="2464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521F59-7EFC-2D39-519D-DC16148010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43" y="900000"/>
            <a:ext cx="11520000" cy="3088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F48BC8-D86A-0195-D15A-DF1DC0828258}"/>
              </a:ext>
            </a:extLst>
          </p:cNvPr>
          <p:cNvSpPr/>
          <p:nvPr/>
        </p:nvSpPr>
        <p:spPr bwMode="white">
          <a:xfrm>
            <a:off x="1544484" y="1128805"/>
            <a:ext cx="1171041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75D5AD-CC18-DFC9-6C0E-E22F7F62E601}"/>
              </a:ext>
            </a:extLst>
          </p:cNvPr>
          <p:cNvSpPr/>
          <p:nvPr/>
        </p:nvSpPr>
        <p:spPr bwMode="white">
          <a:xfrm>
            <a:off x="4657740" y="1128805"/>
            <a:ext cx="1171041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F114B9-8653-D172-30CB-6BCE34E60177}"/>
              </a:ext>
            </a:extLst>
          </p:cNvPr>
          <p:cNvSpPr/>
          <p:nvPr/>
        </p:nvSpPr>
        <p:spPr bwMode="white">
          <a:xfrm>
            <a:off x="8751624" y="1128805"/>
            <a:ext cx="675966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2D2703F-EE63-8E57-156F-90198B75CEA9}"/>
              </a:ext>
            </a:extLst>
          </p:cNvPr>
          <p:cNvSpPr/>
          <p:nvPr/>
        </p:nvSpPr>
        <p:spPr bwMode="white">
          <a:xfrm>
            <a:off x="6428582" y="1628801"/>
            <a:ext cx="1755649" cy="236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F4EEEEE-95E5-DCE6-9298-C9EA87CDD659}"/>
              </a:ext>
            </a:extLst>
          </p:cNvPr>
          <p:cNvSpPr/>
          <p:nvPr/>
        </p:nvSpPr>
        <p:spPr bwMode="white">
          <a:xfrm>
            <a:off x="373443" y="1681753"/>
            <a:ext cx="2161189" cy="217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5023F11-ABA8-D486-482B-F90FC606F458}"/>
              </a:ext>
            </a:extLst>
          </p:cNvPr>
          <p:cNvSpPr/>
          <p:nvPr/>
        </p:nvSpPr>
        <p:spPr bwMode="white">
          <a:xfrm>
            <a:off x="3477178" y="1772816"/>
            <a:ext cx="2186774" cy="20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01360D3-AF68-4567-019E-3BD581F569B1}"/>
              </a:ext>
            </a:extLst>
          </p:cNvPr>
          <p:cNvSpPr/>
          <p:nvPr/>
        </p:nvSpPr>
        <p:spPr bwMode="white">
          <a:xfrm>
            <a:off x="8408881" y="1772816"/>
            <a:ext cx="2180231" cy="20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0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6" grpId="0" animBg="1"/>
      <p:bldP spid="17" grpId="0" animBg="1"/>
      <p:bldP spid="20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2C505F-34F4-505B-C00D-352F7EE177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257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69A3BE-5A5D-9E05-C60D-651A14F608FC}"/>
              </a:ext>
            </a:extLst>
          </p:cNvPr>
          <p:cNvSpPr/>
          <p:nvPr/>
        </p:nvSpPr>
        <p:spPr bwMode="white">
          <a:xfrm>
            <a:off x="816756" y="2147821"/>
            <a:ext cx="2675305" cy="26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DAB6F8-549A-AFF8-FC95-FB389C9235BE}"/>
              </a:ext>
            </a:extLst>
          </p:cNvPr>
          <p:cNvSpPr/>
          <p:nvPr/>
        </p:nvSpPr>
        <p:spPr bwMode="white">
          <a:xfrm>
            <a:off x="4586938" y="2166871"/>
            <a:ext cx="1580429" cy="20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82E45D-8FE0-2065-77B2-FAF085203EF8}"/>
              </a:ext>
            </a:extLst>
          </p:cNvPr>
          <p:cNvSpPr/>
          <p:nvPr/>
        </p:nvSpPr>
        <p:spPr bwMode="white">
          <a:xfrm>
            <a:off x="8347599" y="2147821"/>
            <a:ext cx="1837487" cy="26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242433-09FB-66F6-542E-7436C6EA1CA7}"/>
              </a:ext>
            </a:extLst>
          </p:cNvPr>
          <p:cNvSpPr/>
          <p:nvPr/>
        </p:nvSpPr>
        <p:spPr bwMode="white">
          <a:xfrm>
            <a:off x="816756" y="2690766"/>
            <a:ext cx="1580429" cy="2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0769B5-143E-E170-CDFF-486EFD9DC3F0}"/>
              </a:ext>
            </a:extLst>
          </p:cNvPr>
          <p:cNvSpPr/>
          <p:nvPr/>
        </p:nvSpPr>
        <p:spPr bwMode="white">
          <a:xfrm>
            <a:off x="4586938" y="2690766"/>
            <a:ext cx="1018710" cy="2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647DDD-3E30-7E8D-9E26-E4A4BBFD50B7}"/>
              </a:ext>
            </a:extLst>
          </p:cNvPr>
          <p:cNvSpPr/>
          <p:nvPr/>
        </p:nvSpPr>
        <p:spPr bwMode="white">
          <a:xfrm>
            <a:off x="8347599" y="2690766"/>
            <a:ext cx="1580429" cy="2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A21758-DD52-784B-4B86-E8BE5429574C}"/>
              </a:ext>
            </a:extLst>
          </p:cNvPr>
          <p:cNvSpPr/>
          <p:nvPr/>
        </p:nvSpPr>
        <p:spPr bwMode="white">
          <a:xfrm>
            <a:off x="816756" y="3224185"/>
            <a:ext cx="580760" cy="20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53B32E-0588-E84F-D01F-FEA98570B30C}"/>
              </a:ext>
            </a:extLst>
          </p:cNvPr>
          <p:cNvSpPr/>
          <p:nvPr/>
        </p:nvSpPr>
        <p:spPr bwMode="white">
          <a:xfrm>
            <a:off x="4586938" y="3224185"/>
            <a:ext cx="590280" cy="20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DBF9C82-41EC-AF40-7FBC-C38AEF35D907}"/>
              </a:ext>
            </a:extLst>
          </p:cNvPr>
          <p:cNvSpPr/>
          <p:nvPr/>
        </p:nvSpPr>
        <p:spPr bwMode="white">
          <a:xfrm>
            <a:off x="8347599" y="3224185"/>
            <a:ext cx="1018710" cy="20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D4C616A-6CBC-3AE5-48ED-B175038A18A1}"/>
              </a:ext>
            </a:extLst>
          </p:cNvPr>
          <p:cNvSpPr/>
          <p:nvPr/>
        </p:nvSpPr>
        <p:spPr bwMode="white">
          <a:xfrm>
            <a:off x="8347599" y="3757605"/>
            <a:ext cx="456991" cy="20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96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155B3F-B00E-6A7F-3D0E-36EC1BDA80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16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8DF6B3-7634-4350-D63E-39CA3B4D16BE}"/>
              </a:ext>
            </a:extLst>
          </p:cNvPr>
          <p:cNvSpPr/>
          <p:nvPr/>
        </p:nvSpPr>
        <p:spPr bwMode="white">
          <a:xfrm>
            <a:off x="1397516" y="2749331"/>
            <a:ext cx="4893619" cy="285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254D25-6C80-BEF9-1A98-6BB19192CF82}"/>
              </a:ext>
            </a:extLst>
          </p:cNvPr>
          <p:cNvSpPr/>
          <p:nvPr/>
        </p:nvSpPr>
        <p:spPr bwMode="white">
          <a:xfrm>
            <a:off x="1407037" y="3273626"/>
            <a:ext cx="5049003" cy="29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367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8D6A2A-84AA-14BC-FE87-63EB2C35DD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79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A906A0-BBA2-144D-1746-D1EAE53A53AE}"/>
              </a:ext>
            </a:extLst>
          </p:cNvPr>
          <p:cNvSpPr/>
          <p:nvPr/>
        </p:nvSpPr>
        <p:spPr bwMode="white">
          <a:xfrm>
            <a:off x="1073814" y="2167858"/>
            <a:ext cx="2913322" cy="285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5A6374-A983-03AF-0ACA-4AA6F31E1B03}"/>
              </a:ext>
            </a:extLst>
          </p:cNvPr>
          <p:cNvSpPr/>
          <p:nvPr/>
        </p:nvSpPr>
        <p:spPr bwMode="white">
          <a:xfrm>
            <a:off x="816756" y="2730291"/>
            <a:ext cx="1304330" cy="20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1EE045-9F52-6C1C-D95E-322830B646E8}"/>
              </a:ext>
            </a:extLst>
          </p:cNvPr>
          <p:cNvSpPr/>
          <p:nvPr/>
        </p:nvSpPr>
        <p:spPr bwMode="white">
          <a:xfrm>
            <a:off x="816756" y="3225995"/>
            <a:ext cx="2751471" cy="27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0C8C1B-B278-3FFD-68FF-A17D8950D307}"/>
              </a:ext>
            </a:extLst>
          </p:cNvPr>
          <p:cNvSpPr/>
          <p:nvPr/>
        </p:nvSpPr>
        <p:spPr bwMode="white">
          <a:xfrm>
            <a:off x="797715" y="3750297"/>
            <a:ext cx="6450413" cy="27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62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AF1F88-FAF8-31BC-E4CB-0BDAF93658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12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0725BE-E418-8F57-4165-9CC640D43582}"/>
              </a:ext>
            </a:extLst>
          </p:cNvPr>
          <p:cNvSpPr/>
          <p:nvPr/>
        </p:nvSpPr>
        <p:spPr bwMode="white">
          <a:xfrm>
            <a:off x="807235" y="2119928"/>
            <a:ext cx="3465520" cy="28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BC5773-B230-ACB5-6A89-5F8048E401F2}"/>
              </a:ext>
            </a:extLst>
          </p:cNvPr>
          <p:cNvSpPr/>
          <p:nvPr/>
        </p:nvSpPr>
        <p:spPr bwMode="white">
          <a:xfrm>
            <a:off x="788194" y="2653647"/>
            <a:ext cx="4055801" cy="28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BDFB5D-EFEF-8EA8-1D67-AF65880A79D8}"/>
              </a:ext>
            </a:extLst>
          </p:cNvPr>
          <p:cNvSpPr/>
          <p:nvPr/>
        </p:nvSpPr>
        <p:spPr bwMode="white">
          <a:xfrm>
            <a:off x="797715" y="3187365"/>
            <a:ext cx="3760661" cy="2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E18E84-99B8-52E5-82F1-8826AE533134}"/>
              </a:ext>
            </a:extLst>
          </p:cNvPr>
          <p:cNvSpPr/>
          <p:nvPr/>
        </p:nvSpPr>
        <p:spPr bwMode="white">
          <a:xfrm>
            <a:off x="797714" y="3711553"/>
            <a:ext cx="4938245" cy="2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11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1B6B1D-3523-8F65-2E9E-16274799A5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236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638D46-0270-4701-518E-3E829C07768A}"/>
              </a:ext>
            </a:extLst>
          </p:cNvPr>
          <p:cNvSpPr/>
          <p:nvPr/>
        </p:nvSpPr>
        <p:spPr bwMode="white">
          <a:xfrm>
            <a:off x="807235" y="2150710"/>
            <a:ext cx="2370644" cy="26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E84779-2603-9CE1-EB87-F5FCE537E627}"/>
              </a:ext>
            </a:extLst>
          </p:cNvPr>
          <p:cNvSpPr/>
          <p:nvPr/>
        </p:nvSpPr>
        <p:spPr bwMode="white">
          <a:xfrm>
            <a:off x="816756" y="2675817"/>
            <a:ext cx="4303338" cy="28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898AF4-509F-9D22-DB01-7E4FD83FF59C}"/>
              </a:ext>
            </a:extLst>
          </p:cNvPr>
          <p:cNvSpPr/>
          <p:nvPr/>
        </p:nvSpPr>
        <p:spPr bwMode="white">
          <a:xfrm>
            <a:off x="797715" y="3210472"/>
            <a:ext cx="5455338" cy="276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CABD31-9A3D-1620-1ADB-5DCB7D4BBDB7}"/>
              </a:ext>
            </a:extLst>
          </p:cNvPr>
          <p:cNvSpPr/>
          <p:nvPr/>
        </p:nvSpPr>
        <p:spPr bwMode="white">
          <a:xfrm>
            <a:off x="797715" y="3735580"/>
            <a:ext cx="5370293" cy="276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52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8CF175-3462-DAB9-72CE-B959C51B13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37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F8781B-3876-82B7-9CAC-A4CFB8DD4916}"/>
              </a:ext>
            </a:extLst>
          </p:cNvPr>
          <p:cNvSpPr/>
          <p:nvPr/>
        </p:nvSpPr>
        <p:spPr bwMode="white">
          <a:xfrm>
            <a:off x="1073814" y="2128353"/>
            <a:ext cx="2780033" cy="27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24A7B8-ACA6-8C11-17AA-088A86575843}"/>
              </a:ext>
            </a:extLst>
          </p:cNvPr>
          <p:cNvSpPr/>
          <p:nvPr/>
        </p:nvSpPr>
        <p:spPr bwMode="white">
          <a:xfrm>
            <a:off x="816756" y="2680636"/>
            <a:ext cx="1304330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2BB975-5CF0-6C18-8C9A-B7C529E156E9}"/>
              </a:ext>
            </a:extLst>
          </p:cNvPr>
          <p:cNvSpPr/>
          <p:nvPr/>
        </p:nvSpPr>
        <p:spPr bwMode="white">
          <a:xfrm>
            <a:off x="816756" y="3185309"/>
            <a:ext cx="2751471" cy="285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E48004-86EE-9D2D-BF8C-266EF670EE25}"/>
              </a:ext>
            </a:extLst>
          </p:cNvPr>
          <p:cNvSpPr/>
          <p:nvPr/>
        </p:nvSpPr>
        <p:spPr bwMode="white">
          <a:xfrm>
            <a:off x="797715" y="3709025"/>
            <a:ext cx="5154269" cy="27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97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40E9D7-0057-D8B4-DE66-3AF78EE275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105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2BBCF3-982C-5C3E-6D75-8C4A8C90C9B4}"/>
              </a:ext>
            </a:extLst>
          </p:cNvPr>
          <p:cNvSpPr/>
          <p:nvPr/>
        </p:nvSpPr>
        <p:spPr bwMode="white">
          <a:xfrm>
            <a:off x="788194" y="2119438"/>
            <a:ext cx="3903471" cy="28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C23B40-3B20-1C34-F053-DB96D8BF1F4B}"/>
              </a:ext>
            </a:extLst>
          </p:cNvPr>
          <p:cNvSpPr/>
          <p:nvPr/>
        </p:nvSpPr>
        <p:spPr bwMode="white">
          <a:xfrm>
            <a:off x="788194" y="2652943"/>
            <a:ext cx="3484561" cy="27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94646E-73A2-E245-9E91-69F205B2D2E0}"/>
              </a:ext>
            </a:extLst>
          </p:cNvPr>
          <p:cNvSpPr/>
          <p:nvPr/>
        </p:nvSpPr>
        <p:spPr bwMode="white">
          <a:xfrm>
            <a:off x="788194" y="3176920"/>
            <a:ext cx="4515718" cy="27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F7509B-2804-D136-F315-43486514B0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109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F05A6E-F87C-C8BE-8294-9A9DAE04BFED}"/>
              </a:ext>
            </a:extLst>
          </p:cNvPr>
          <p:cNvSpPr/>
          <p:nvPr/>
        </p:nvSpPr>
        <p:spPr bwMode="white">
          <a:xfrm>
            <a:off x="788194" y="2121095"/>
            <a:ext cx="2637223" cy="28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10EE8F-40F9-CD1B-B574-51DAC779EA1D}"/>
              </a:ext>
            </a:extLst>
          </p:cNvPr>
          <p:cNvSpPr/>
          <p:nvPr/>
        </p:nvSpPr>
        <p:spPr bwMode="white">
          <a:xfrm>
            <a:off x="788194" y="2645785"/>
            <a:ext cx="4046280" cy="28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541C74-D508-2EFA-A3CD-5A83BA2EA467}"/>
              </a:ext>
            </a:extLst>
          </p:cNvPr>
          <p:cNvSpPr/>
          <p:nvPr/>
        </p:nvSpPr>
        <p:spPr bwMode="white">
          <a:xfrm>
            <a:off x="797715" y="3170474"/>
            <a:ext cx="5226277" cy="27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72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8F3752-F8F3-BFC5-C231-82407D92F9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08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A25CE6-3B33-F535-6E27-96DDC053B4CF}"/>
              </a:ext>
            </a:extLst>
          </p:cNvPr>
          <p:cNvSpPr/>
          <p:nvPr/>
        </p:nvSpPr>
        <p:spPr bwMode="white">
          <a:xfrm>
            <a:off x="797715" y="1538976"/>
            <a:ext cx="4750809" cy="286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9CC813-D1CA-276F-731F-D802E19F8DAD}"/>
              </a:ext>
            </a:extLst>
          </p:cNvPr>
          <p:cNvSpPr/>
          <p:nvPr/>
        </p:nvSpPr>
        <p:spPr bwMode="white">
          <a:xfrm>
            <a:off x="797715" y="2073046"/>
            <a:ext cx="3760661" cy="27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03CBA3-164C-C9A0-6DA4-ADF5EFAC821D}"/>
              </a:ext>
            </a:extLst>
          </p:cNvPr>
          <p:cNvSpPr/>
          <p:nvPr/>
        </p:nvSpPr>
        <p:spPr bwMode="white">
          <a:xfrm>
            <a:off x="797715" y="2597579"/>
            <a:ext cx="3617851" cy="286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D3CC27B-38CE-E54A-64FB-ADF5D0B68837}"/>
              </a:ext>
            </a:extLst>
          </p:cNvPr>
          <p:cNvSpPr/>
          <p:nvPr/>
        </p:nvSpPr>
        <p:spPr bwMode="white">
          <a:xfrm>
            <a:off x="797715" y="3131648"/>
            <a:ext cx="3930133" cy="29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93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5CDE49-9871-C2EA-2628-DD1D5B9F04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6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29CBE1-27BB-BA4F-9866-3EE435AE2470}"/>
              </a:ext>
            </a:extLst>
          </p:cNvPr>
          <p:cNvSpPr/>
          <p:nvPr/>
        </p:nvSpPr>
        <p:spPr bwMode="white">
          <a:xfrm>
            <a:off x="4110905" y="1576792"/>
            <a:ext cx="361785" cy="25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3FBBC5-784D-73C2-FD52-176E38DC360F}"/>
              </a:ext>
            </a:extLst>
          </p:cNvPr>
          <p:cNvSpPr/>
          <p:nvPr/>
        </p:nvSpPr>
        <p:spPr bwMode="white">
          <a:xfrm>
            <a:off x="7957252" y="1595856"/>
            <a:ext cx="218975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1E38B4-8DA6-A964-BA58-BA167B41FB88}"/>
              </a:ext>
            </a:extLst>
          </p:cNvPr>
          <p:cNvSpPr/>
          <p:nvPr/>
        </p:nvSpPr>
        <p:spPr bwMode="white">
          <a:xfrm>
            <a:off x="1902111" y="2148729"/>
            <a:ext cx="361785" cy="276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8BA628-BDAE-C49B-1133-DBB43372B378}"/>
              </a:ext>
            </a:extLst>
          </p:cNvPr>
          <p:cNvSpPr/>
          <p:nvPr/>
        </p:nvSpPr>
        <p:spPr bwMode="white">
          <a:xfrm>
            <a:off x="5672293" y="2167794"/>
            <a:ext cx="190413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347CD1-6001-3C7D-9706-37BD2E62946B}"/>
              </a:ext>
            </a:extLst>
          </p:cNvPr>
          <p:cNvSpPr/>
          <p:nvPr/>
        </p:nvSpPr>
        <p:spPr bwMode="white">
          <a:xfrm>
            <a:off x="3625351" y="2739731"/>
            <a:ext cx="361785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A09C80-1AD0-0C5F-0BB5-BDE8CE6C91C8}"/>
              </a:ext>
            </a:extLst>
          </p:cNvPr>
          <p:cNvSpPr/>
          <p:nvPr/>
        </p:nvSpPr>
        <p:spPr bwMode="white">
          <a:xfrm>
            <a:off x="8452326" y="2739731"/>
            <a:ext cx="856859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CE86B9-2631-3092-3118-311BF235DC7C}"/>
              </a:ext>
            </a:extLst>
          </p:cNvPr>
          <p:cNvSpPr/>
          <p:nvPr/>
        </p:nvSpPr>
        <p:spPr bwMode="white">
          <a:xfrm>
            <a:off x="2559037" y="3883605"/>
            <a:ext cx="352264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5AE82A-63A7-ADF1-49D8-10F2B40FA221}"/>
              </a:ext>
            </a:extLst>
          </p:cNvPr>
          <p:cNvSpPr/>
          <p:nvPr/>
        </p:nvSpPr>
        <p:spPr bwMode="white">
          <a:xfrm>
            <a:off x="6310177" y="3883605"/>
            <a:ext cx="218975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A3A7692-462D-642A-971F-ABC7E431F809}"/>
              </a:ext>
            </a:extLst>
          </p:cNvPr>
          <p:cNvSpPr/>
          <p:nvPr/>
        </p:nvSpPr>
        <p:spPr bwMode="white">
          <a:xfrm>
            <a:off x="9908987" y="3883605"/>
            <a:ext cx="390346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64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4772F6-19B3-442D-C03A-3B86D4342C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700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356D3B-C12E-552E-A9B9-4F7D4FD56092}"/>
              </a:ext>
            </a:extLst>
          </p:cNvPr>
          <p:cNvSpPr/>
          <p:nvPr/>
        </p:nvSpPr>
        <p:spPr bwMode="white">
          <a:xfrm>
            <a:off x="1102376" y="2664531"/>
            <a:ext cx="3589289" cy="28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3F84CB-6FC8-D2CD-DE29-8F3A6CA7C8AB}"/>
              </a:ext>
            </a:extLst>
          </p:cNvPr>
          <p:cNvSpPr/>
          <p:nvPr/>
        </p:nvSpPr>
        <p:spPr bwMode="white">
          <a:xfrm>
            <a:off x="816756" y="3227274"/>
            <a:ext cx="1723239" cy="2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F5C833-7160-0C58-65B0-EAD338DF1D9A}"/>
              </a:ext>
            </a:extLst>
          </p:cNvPr>
          <p:cNvSpPr/>
          <p:nvPr/>
        </p:nvSpPr>
        <p:spPr bwMode="white">
          <a:xfrm>
            <a:off x="816756" y="3723250"/>
            <a:ext cx="2323041" cy="28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532383-F004-3AD8-B629-46EEAA48A053}"/>
              </a:ext>
            </a:extLst>
          </p:cNvPr>
          <p:cNvSpPr/>
          <p:nvPr/>
        </p:nvSpPr>
        <p:spPr bwMode="white">
          <a:xfrm>
            <a:off x="788194" y="4221087"/>
            <a:ext cx="5739854" cy="37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52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028BC7-E4C1-A260-BC0D-1A841CC019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405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997BDD-73DB-4884-0283-A67581AC9924}"/>
              </a:ext>
            </a:extLst>
          </p:cNvPr>
          <p:cNvSpPr/>
          <p:nvPr/>
        </p:nvSpPr>
        <p:spPr bwMode="white">
          <a:xfrm>
            <a:off x="2159169" y="1757857"/>
            <a:ext cx="314181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FD6270-932E-4CBD-F611-B1D88B49290E}"/>
              </a:ext>
            </a:extLst>
          </p:cNvPr>
          <p:cNvSpPr/>
          <p:nvPr/>
        </p:nvSpPr>
        <p:spPr bwMode="white">
          <a:xfrm>
            <a:off x="5891268" y="1757856"/>
            <a:ext cx="380826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C67508-843B-376C-07B3-FFA9020483B1}"/>
              </a:ext>
            </a:extLst>
          </p:cNvPr>
          <p:cNvSpPr/>
          <p:nvPr/>
        </p:nvSpPr>
        <p:spPr bwMode="white">
          <a:xfrm>
            <a:off x="9528161" y="1757857"/>
            <a:ext cx="314181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0CAF27-B65A-D2E7-54B8-034800C1C757}"/>
              </a:ext>
            </a:extLst>
          </p:cNvPr>
          <p:cNvSpPr/>
          <p:nvPr/>
        </p:nvSpPr>
        <p:spPr bwMode="white">
          <a:xfrm>
            <a:off x="2130607" y="2463205"/>
            <a:ext cx="371305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C28C44-7E4B-621D-4D42-8CA2EAA38372}"/>
              </a:ext>
            </a:extLst>
          </p:cNvPr>
          <p:cNvSpPr/>
          <p:nvPr/>
        </p:nvSpPr>
        <p:spPr bwMode="white">
          <a:xfrm>
            <a:off x="5900789" y="2453673"/>
            <a:ext cx="361785" cy="25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3946D6-D6B3-0F93-D6F6-BAD6C099229E}"/>
              </a:ext>
            </a:extLst>
          </p:cNvPr>
          <p:cNvSpPr/>
          <p:nvPr/>
        </p:nvSpPr>
        <p:spPr bwMode="white">
          <a:xfrm>
            <a:off x="9499599" y="2453673"/>
            <a:ext cx="371306" cy="25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51D6A1-3DEF-C4C5-D8C1-57CBD8554500}"/>
              </a:ext>
            </a:extLst>
          </p:cNvPr>
          <p:cNvSpPr/>
          <p:nvPr/>
        </p:nvSpPr>
        <p:spPr bwMode="white">
          <a:xfrm>
            <a:off x="8309516" y="3178085"/>
            <a:ext cx="228495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F60330-B138-6C79-5328-DEB1B6287E7C}"/>
              </a:ext>
            </a:extLst>
          </p:cNvPr>
          <p:cNvSpPr/>
          <p:nvPr/>
        </p:nvSpPr>
        <p:spPr bwMode="white">
          <a:xfrm>
            <a:off x="4396525" y="3807180"/>
            <a:ext cx="218975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D4F031-F944-3AC6-20E8-D1321CF5AF90}"/>
              </a:ext>
            </a:extLst>
          </p:cNvPr>
          <p:cNvSpPr/>
          <p:nvPr/>
        </p:nvSpPr>
        <p:spPr bwMode="white">
          <a:xfrm>
            <a:off x="5948392" y="4436275"/>
            <a:ext cx="390347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4A5B629-281D-2379-08DB-8E68C2D60100}"/>
              </a:ext>
            </a:extLst>
          </p:cNvPr>
          <p:cNvSpPr/>
          <p:nvPr/>
        </p:nvSpPr>
        <p:spPr bwMode="white">
          <a:xfrm>
            <a:off x="9404392" y="4436275"/>
            <a:ext cx="704528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27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3F8326-7901-116D-AC28-B265D15819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43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6824D6-892A-E976-7ED9-8D60B47D99C4}"/>
              </a:ext>
            </a:extLst>
          </p:cNvPr>
          <p:cNvSpPr/>
          <p:nvPr/>
        </p:nvSpPr>
        <p:spPr bwMode="white">
          <a:xfrm>
            <a:off x="2597120" y="1596298"/>
            <a:ext cx="552198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E07920-AD0D-F722-D635-332B46C4F1BF}"/>
              </a:ext>
            </a:extLst>
          </p:cNvPr>
          <p:cNvSpPr/>
          <p:nvPr/>
        </p:nvSpPr>
        <p:spPr bwMode="white">
          <a:xfrm>
            <a:off x="6529153" y="1596298"/>
            <a:ext cx="218975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CCBBC9-3E10-5F32-33BD-A48F2DA8CB42}"/>
              </a:ext>
            </a:extLst>
          </p:cNvPr>
          <p:cNvSpPr/>
          <p:nvPr/>
        </p:nvSpPr>
        <p:spPr bwMode="white">
          <a:xfrm>
            <a:off x="10127963" y="1596298"/>
            <a:ext cx="390347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E7C445-6D0F-BD2E-E46C-4EF2086D86B3}"/>
              </a:ext>
            </a:extLst>
          </p:cNvPr>
          <p:cNvSpPr/>
          <p:nvPr/>
        </p:nvSpPr>
        <p:spPr bwMode="white">
          <a:xfrm>
            <a:off x="7814442" y="2168599"/>
            <a:ext cx="390346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DB336A-8E06-ACB5-B2C5-CD370C183969}"/>
              </a:ext>
            </a:extLst>
          </p:cNvPr>
          <p:cNvSpPr/>
          <p:nvPr/>
        </p:nvSpPr>
        <p:spPr bwMode="white">
          <a:xfrm>
            <a:off x="5681814" y="2740899"/>
            <a:ext cx="542677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EF8807-FEFB-37BD-1D3F-436B90E33CB1}"/>
              </a:ext>
            </a:extLst>
          </p:cNvPr>
          <p:cNvSpPr/>
          <p:nvPr/>
        </p:nvSpPr>
        <p:spPr bwMode="white">
          <a:xfrm>
            <a:off x="1606971" y="3885500"/>
            <a:ext cx="390347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523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01340E-9189-D572-D56E-F7F274A069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468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4087BE-F5E9-E5D7-62CD-56A533ED5989}"/>
              </a:ext>
            </a:extLst>
          </p:cNvPr>
          <p:cNvSpPr/>
          <p:nvPr/>
        </p:nvSpPr>
        <p:spPr bwMode="white">
          <a:xfrm>
            <a:off x="11051467" y="1671871"/>
            <a:ext cx="295140" cy="2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367250-5332-6149-C513-B53D203FC4EE}"/>
              </a:ext>
            </a:extLst>
          </p:cNvPr>
          <p:cNvSpPr/>
          <p:nvPr/>
        </p:nvSpPr>
        <p:spPr bwMode="white">
          <a:xfrm>
            <a:off x="11013384" y="2834444"/>
            <a:ext cx="333223" cy="32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5ECB44-72FE-A44D-33A1-0EE11F1C4570}"/>
              </a:ext>
            </a:extLst>
          </p:cNvPr>
          <p:cNvSpPr/>
          <p:nvPr/>
        </p:nvSpPr>
        <p:spPr bwMode="white">
          <a:xfrm>
            <a:off x="11013384" y="3415730"/>
            <a:ext cx="333223" cy="31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7EA63E-700C-D43B-0685-AD9FB351F433}"/>
              </a:ext>
            </a:extLst>
          </p:cNvPr>
          <p:cNvSpPr/>
          <p:nvPr/>
        </p:nvSpPr>
        <p:spPr bwMode="white">
          <a:xfrm>
            <a:off x="11013384" y="3987487"/>
            <a:ext cx="333223" cy="31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BB3F7C0-E8CB-EE8F-5069-3301BCF067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4"/>
          <a:stretch/>
        </p:blipFill>
        <p:spPr>
          <a:xfrm>
            <a:off x="983432" y="4529115"/>
            <a:ext cx="10873208" cy="60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22AF6D-0855-4D4C-8F62-CAECBF9B9553}"/>
              </a:ext>
            </a:extLst>
          </p:cNvPr>
          <p:cNvSpPr/>
          <p:nvPr/>
        </p:nvSpPr>
        <p:spPr bwMode="white">
          <a:xfrm>
            <a:off x="11018208" y="4672788"/>
            <a:ext cx="295140" cy="23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99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5E805B-71D3-2746-1257-8646FAB9C2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911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FA8743-27C2-B32A-2249-D36E59C5AD66}"/>
              </a:ext>
            </a:extLst>
          </p:cNvPr>
          <p:cNvSpPr/>
          <p:nvPr/>
        </p:nvSpPr>
        <p:spPr bwMode="white">
          <a:xfrm>
            <a:off x="7595467" y="1586939"/>
            <a:ext cx="266578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2698CB-F97B-EFAA-00DF-7EEF08BBA25A}"/>
              </a:ext>
            </a:extLst>
          </p:cNvPr>
          <p:cNvSpPr/>
          <p:nvPr/>
        </p:nvSpPr>
        <p:spPr bwMode="white">
          <a:xfrm>
            <a:off x="5986475" y="2703215"/>
            <a:ext cx="295140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9018DE-2B60-F62E-AFB4-4855F58AA8A4}"/>
              </a:ext>
            </a:extLst>
          </p:cNvPr>
          <p:cNvSpPr/>
          <p:nvPr/>
        </p:nvSpPr>
        <p:spPr bwMode="white">
          <a:xfrm>
            <a:off x="7681153" y="3829031"/>
            <a:ext cx="266578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333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D36F64-B90A-0429-6B9E-B478119DCA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37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A70BF7-3AFD-B3A1-DBE6-FB6D311016CA}"/>
              </a:ext>
            </a:extLst>
          </p:cNvPr>
          <p:cNvSpPr/>
          <p:nvPr/>
        </p:nvSpPr>
        <p:spPr bwMode="white">
          <a:xfrm>
            <a:off x="6091202" y="1033507"/>
            <a:ext cx="276099" cy="24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0F562B-EB6A-5EED-CB13-FEE1162E0833}"/>
              </a:ext>
            </a:extLst>
          </p:cNvPr>
          <p:cNvSpPr/>
          <p:nvPr/>
        </p:nvSpPr>
        <p:spPr bwMode="white">
          <a:xfrm>
            <a:off x="8223830" y="3284056"/>
            <a:ext cx="285619" cy="22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13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78A4CF-CC61-EF7B-B021-85857565C7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220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9CD43D-CE14-313B-C5AC-2709943462F8}"/>
              </a:ext>
            </a:extLst>
          </p:cNvPr>
          <p:cNvSpPr/>
          <p:nvPr/>
        </p:nvSpPr>
        <p:spPr bwMode="white">
          <a:xfrm>
            <a:off x="2882739" y="2161111"/>
            <a:ext cx="380826" cy="23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156857-A669-631B-3E26-90DE8F1B0CBC}"/>
              </a:ext>
            </a:extLst>
          </p:cNvPr>
          <p:cNvSpPr/>
          <p:nvPr/>
        </p:nvSpPr>
        <p:spPr bwMode="white">
          <a:xfrm>
            <a:off x="5329549" y="2161111"/>
            <a:ext cx="875900" cy="23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36B11C-B377-13B3-7301-E45D7B2093B2}"/>
              </a:ext>
            </a:extLst>
          </p:cNvPr>
          <p:cNvSpPr/>
          <p:nvPr/>
        </p:nvSpPr>
        <p:spPr bwMode="white">
          <a:xfrm>
            <a:off x="8280954" y="2161111"/>
            <a:ext cx="704529" cy="23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9EA2CD-FFA9-D845-1098-C9F295C4EE66}"/>
              </a:ext>
            </a:extLst>
          </p:cNvPr>
          <p:cNvSpPr/>
          <p:nvPr/>
        </p:nvSpPr>
        <p:spPr bwMode="white">
          <a:xfrm>
            <a:off x="11060987" y="2161111"/>
            <a:ext cx="218975" cy="23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DE3DD4-8EC7-6AD6-A20F-93BE5CE1C27E}"/>
              </a:ext>
            </a:extLst>
          </p:cNvPr>
          <p:cNvSpPr/>
          <p:nvPr/>
        </p:nvSpPr>
        <p:spPr bwMode="white">
          <a:xfrm>
            <a:off x="2711368" y="2724790"/>
            <a:ext cx="552198" cy="23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D7CE6C-2A47-E6D2-8A15-83841B59ACFC}"/>
              </a:ext>
            </a:extLst>
          </p:cNvPr>
          <p:cNvSpPr/>
          <p:nvPr/>
        </p:nvSpPr>
        <p:spPr bwMode="white">
          <a:xfrm>
            <a:off x="5329549" y="2724790"/>
            <a:ext cx="1199603" cy="23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BE2CEB-DE6C-37F7-32BB-CA3B7BFBF0F0}"/>
              </a:ext>
            </a:extLst>
          </p:cNvPr>
          <p:cNvSpPr/>
          <p:nvPr/>
        </p:nvSpPr>
        <p:spPr bwMode="white">
          <a:xfrm>
            <a:off x="8128624" y="2724790"/>
            <a:ext cx="1180561" cy="23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E329A2-5648-89B7-0416-F6BF155EBD26}"/>
              </a:ext>
            </a:extLst>
          </p:cNvPr>
          <p:cNvSpPr/>
          <p:nvPr/>
        </p:nvSpPr>
        <p:spPr bwMode="white">
          <a:xfrm>
            <a:off x="11060987" y="2724790"/>
            <a:ext cx="228495" cy="23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96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616A3F-64D7-6EBA-86E1-4ECE12F471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0000"/>
            <a:ext cx="11520000" cy="365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CB1975-FB7A-F645-CCB1-216165DF9677}"/>
              </a:ext>
            </a:extLst>
          </p:cNvPr>
          <p:cNvSpPr/>
          <p:nvPr/>
        </p:nvSpPr>
        <p:spPr bwMode="white">
          <a:xfrm>
            <a:off x="1978277" y="1633834"/>
            <a:ext cx="999669" cy="2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4575A8-071D-3794-8C2F-7EBB4323319B}"/>
              </a:ext>
            </a:extLst>
          </p:cNvPr>
          <p:cNvSpPr/>
          <p:nvPr/>
        </p:nvSpPr>
        <p:spPr bwMode="white">
          <a:xfrm>
            <a:off x="5082012" y="1633834"/>
            <a:ext cx="685487" cy="2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CB65C5-C5B8-4151-DA9D-6BBF07F74863}"/>
              </a:ext>
            </a:extLst>
          </p:cNvPr>
          <p:cNvSpPr/>
          <p:nvPr/>
        </p:nvSpPr>
        <p:spPr bwMode="white">
          <a:xfrm>
            <a:off x="9175896" y="1633834"/>
            <a:ext cx="1504264" cy="2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7F66D5-90C6-B3EF-85D8-B48797C03266}"/>
              </a:ext>
            </a:extLst>
          </p:cNvPr>
          <p:cNvSpPr/>
          <p:nvPr/>
        </p:nvSpPr>
        <p:spPr bwMode="white">
          <a:xfrm>
            <a:off x="767408" y="2329546"/>
            <a:ext cx="1800200" cy="203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EE0E59-E166-914D-4A31-FA4C7F1CC7D4}"/>
              </a:ext>
            </a:extLst>
          </p:cNvPr>
          <p:cNvSpPr/>
          <p:nvPr/>
        </p:nvSpPr>
        <p:spPr bwMode="white">
          <a:xfrm>
            <a:off x="8832304" y="2339077"/>
            <a:ext cx="2232248" cy="2026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C81596C-CE76-FCD9-7E37-1AFE29BFD109}"/>
              </a:ext>
            </a:extLst>
          </p:cNvPr>
          <p:cNvSpPr/>
          <p:nvPr/>
        </p:nvSpPr>
        <p:spPr bwMode="white">
          <a:xfrm>
            <a:off x="4101384" y="2132855"/>
            <a:ext cx="1675636" cy="241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19016C2-CB14-8218-900F-451B7E20D9E9}"/>
              </a:ext>
            </a:extLst>
          </p:cNvPr>
          <p:cNvSpPr/>
          <p:nvPr/>
        </p:nvSpPr>
        <p:spPr bwMode="white">
          <a:xfrm>
            <a:off x="6816080" y="2492896"/>
            <a:ext cx="1728193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79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2023-08-25T09:58:41Z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