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2" r:id="rId4"/>
    <p:sldId id="341" r:id="rId5"/>
    <p:sldId id="340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7" d="100"/>
          <a:sy n="107" d="100"/>
        </p:scale>
        <p:origin x="552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2348880"/>
            <a:ext cx="11520000" cy="238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962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39202" y="1042875"/>
            <a:ext cx="390347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73615" y="2223979"/>
            <a:ext cx="21897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52326" y="2776431"/>
            <a:ext cx="2370644" cy="304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4359" y="3366983"/>
            <a:ext cx="1351933" cy="304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641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6905" y="1795945"/>
            <a:ext cx="361785" cy="25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67632" y="1795945"/>
            <a:ext cx="360000" cy="25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90210" y="1795945"/>
            <a:ext cx="371306" cy="25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29483" y="2520326"/>
            <a:ext cx="371305" cy="247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90210" y="2510794"/>
            <a:ext cx="361785" cy="25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2376" y="5036597"/>
            <a:ext cx="1152000" cy="23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06442" y="5036597"/>
            <a:ext cx="1152000" cy="23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10508" y="5017535"/>
            <a:ext cx="913983" cy="276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09913" y="5036597"/>
            <a:ext cx="1132958" cy="23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223500" y="5036597"/>
            <a:ext cx="1294809" cy="23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04400" y="2520325"/>
            <a:ext cx="288000" cy="25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143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7103" y="1766986"/>
            <a:ext cx="209454" cy="23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05318" y="1766986"/>
            <a:ext cx="218975" cy="23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9434" y="2510118"/>
            <a:ext cx="218975" cy="23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81020" y="2510118"/>
            <a:ext cx="218975" cy="23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3043648"/>
            <a:ext cx="11520000" cy="2835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235334" y="3769279"/>
            <a:ext cx="361785" cy="238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99996" y="3769279"/>
            <a:ext cx="1009190" cy="238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06706" y="4361242"/>
            <a:ext cx="514115" cy="238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61847" y="4361242"/>
            <a:ext cx="1171041" cy="238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68558" y="4953205"/>
            <a:ext cx="675966" cy="238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623698" y="4953205"/>
            <a:ext cx="1342413" cy="238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730409" y="5545167"/>
            <a:ext cx="847338" cy="238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795070" y="5545167"/>
            <a:ext cx="1494743" cy="238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996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15103" y="2264440"/>
            <a:ext cx="1209123" cy="23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47136" y="2264440"/>
            <a:ext cx="1209123" cy="23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86078" y="2856015"/>
            <a:ext cx="1209123" cy="23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80491" y="2856015"/>
            <a:ext cx="1209123" cy="23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76491" y="3447591"/>
            <a:ext cx="1199603" cy="23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32822" y="3447591"/>
            <a:ext cx="1199603" cy="23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36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72822" y="1633697"/>
            <a:ext cx="4183418" cy="23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72822" y="2224466"/>
            <a:ext cx="4255426" cy="23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72822" y="2815235"/>
            <a:ext cx="4183418" cy="23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833153" y="2815235"/>
            <a:ext cx="1961256" cy="285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15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2029" y="3367222"/>
            <a:ext cx="2437289" cy="276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434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1549" y="2169005"/>
            <a:ext cx="3888000" cy="286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1548" y="2712864"/>
            <a:ext cx="4192243" cy="286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09549" y="2169005"/>
            <a:ext cx="3284629" cy="27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1549" y="3256723"/>
            <a:ext cx="4826975" cy="286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13791" y="2712864"/>
            <a:ext cx="3533873" cy="286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31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69087" y="4331248"/>
            <a:ext cx="2174585" cy="285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47084" y="4331248"/>
            <a:ext cx="2300844" cy="285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148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02111" y="1662858"/>
            <a:ext cx="371305" cy="238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19764" y="1634251"/>
            <a:ext cx="1028231" cy="286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31897" y="1608154"/>
            <a:ext cx="447471" cy="3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7037" y="2215931"/>
            <a:ext cx="685487" cy="305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62244" y="2816682"/>
            <a:ext cx="361785" cy="276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80558" y="2807146"/>
            <a:ext cx="371305" cy="295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34144" y="3398362"/>
            <a:ext cx="685487" cy="295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95401" y="3398362"/>
            <a:ext cx="695008" cy="305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96921" y="4618935"/>
            <a:ext cx="1370975" cy="238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85285" y="4599864"/>
            <a:ext cx="1113917" cy="276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07" y="900000"/>
            <a:ext cx="11520000" cy="413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78422" y="1614640"/>
            <a:ext cx="3951074" cy="304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80373" y="1652754"/>
            <a:ext cx="228495" cy="23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49199" y="2815235"/>
            <a:ext cx="371305" cy="266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05331" y="2805707"/>
            <a:ext cx="704529" cy="285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04273" y="2786650"/>
            <a:ext cx="980628" cy="314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2174" y="3406004"/>
            <a:ext cx="361785" cy="276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06654" y="3386947"/>
            <a:ext cx="361785" cy="304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77166" y="3377419"/>
            <a:ext cx="952066" cy="314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23844" y="4015831"/>
            <a:ext cx="552198" cy="2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70852" y="4015831"/>
            <a:ext cx="209454" cy="23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21430" y="4606600"/>
            <a:ext cx="714049" cy="2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774"/>
          <a:stretch>
            <a:fillRect/>
          </a:stretch>
        </p:blipFill>
        <p:spPr>
          <a:xfrm>
            <a:off x="407368" y="5035385"/>
            <a:ext cx="11520000" cy="1129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9499599" y="5197433"/>
            <a:ext cx="1199603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273417" y="5788438"/>
            <a:ext cx="1199603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27"/>
          <a:stretch>
            <a:fillRect/>
          </a:stretch>
        </p:blipFill>
        <p:spPr>
          <a:xfrm>
            <a:off x="407368" y="1052736"/>
            <a:ext cx="11520000" cy="1159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577748" y="1173471"/>
            <a:ext cx="218975" cy="2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32690" y="1163938"/>
            <a:ext cx="218975" cy="238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76" y="2212495"/>
            <a:ext cx="11520000" cy="3430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3678862" y="2946279"/>
            <a:ext cx="180892" cy="2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21077" y="2946279"/>
            <a:ext cx="552198" cy="2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86928" y="2946279"/>
            <a:ext cx="704528" cy="2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50433" y="3537119"/>
            <a:ext cx="1209123" cy="2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706763" y="3537119"/>
            <a:ext cx="552198" cy="2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06168" y="3537119"/>
            <a:ext cx="218975" cy="2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49242" y="5309637"/>
            <a:ext cx="1532826" cy="2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1415" y="3413760"/>
            <a:ext cx="2513965" cy="1872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78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51467" y="1634759"/>
            <a:ext cx="295140" cy="238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13384" y="2188214"/>
            <a:ext cx="333223" cy="314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60987" y="2818008"/>
            <a:ext cx="285619" cy="238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13384" y="3371463"/>
            <a:ext cx="333223" cy="314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60987" y="3991714"/>
            <a:ext cx="285619" cy="238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658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62772" y="1643095"/>
            <a:ext cx="285619" cy="22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80954" y="2814900"/>
            <a:ext cx="266579" cy="23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00525" y="4586897"/>
            <a:ext cx="276099" cy="24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034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66706" y="1109811"/>
            <a:ext cx="266579" cy="23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92392" y="2998118"/>
            <a:ext cx="266578" cy="23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650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35070" y="2815347"/>
            <a:ext cx="1209123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52921" y="2767702"/>
            <a:ext cx="2656264" cy="31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35070" y="3987426"/>
            <a:ext cx="1856528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00591" y="3949310"/>
            <a:ext cx="5112595" cy="31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35070" y="5169034"/>
            <a:ext cx="1694677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52921" y="5130917"/>
            <a:ext cx="3970115" cy="31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295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34144" y="4157520"/>
            <a:ext cx="1370975" cy="24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18574" y="4119420"/>
            <a:ext cx="1037752" cy="304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65</cp:revision>
  <dcterms:created xsi:type="dcterms:W3CDTF">2015-09-16T06:44:00Z</dcterms:created>
  <dcterms:modified xsi:type="dcterms:W3CDTF">2023-08-26T03:55:18Z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