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24" r:id="rId2"/>
    <p:sldId id="346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7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134E5-FA45-408F-AC4E-98914E12C805}" type="datetimeFigureOut">
              <a:rPr lang="zh-CN" altLang="en-US" smtClean="0"/>
              <a:t>2023-08-26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3A34D-6905-4937-B8D3-80C29A2533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820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3A34D-6905-4937-B8D3-80C29A2533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4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60805-83F6-6D4C-1401-A816C221F7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84" b="22218"/>
          <a:stretch/>
        </p:blipFill>
        <p:spPr>
          <a:xfrm>
            <a:off x="3719736" y="2348880"/>
            <a:ext cx="4943952" cy="195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C54EC-153E-BE95-5BD5-2DF76666D3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6E5A01-4331-BC3A-583A-9585A9EEAB50}"/>
              </a:ext>
            </a:extLst>
          </p:cNvPr>
          <p:cNvSpPr/>
          <p:nvPr/>
        </p:nvSpPr>
        <p:spPr bwMode="white">
          <a:xfrm>
            <a:off x="2639616" y="1700808"/>
            <a:ext cx="2109173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7104600-0A7D-66A4-7B06-790EB82D4C4C}"/>
              </a:ext>
            </a:extLst>
          </p:cNvPr>
          <p:cNvSpPr/>
          <p:nvPr/>
        </p:nvSpPr>
        <p:spPr bwMode="white">
          <a:xfrm>
            <a:off x="8004855" y="1556792"/>
            <a:ext cx="2532495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img_16777215">
            <a:extLst>
              <a:ext uri="{FF2B5EF4-FFF2-40B4-BE49-F238E27FC236}">
                <a16:creationId xmlns:a16="http://schemas.microsoft.com/office/drawing/2014/main" id="{6E978412-C0C0-2350-1328-8C0F728744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861048"/>
            <a:ext cx="11520000" cy="198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977CCB1-37BB-DBF4-3063-CD00E9042620}"/>
              </a:ext>
            </a:extLst>
          </p:cNvPr>
          <p:cNvSpPr/>
          <p:nvPr/>
        </p:nvSpPr>
        <p:spPr bwMode="white">
          <a:xfrm>
            <a:off x="6433946" y="4557108"/>
            <a:ext cx="323702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20568E8-AC0D-C167-17EA-D63A8528A1FB}"/>
              </a:ext>
            </a:extLst>
          </p:cNvPr>
          <p:cNvSpPr/>
          <p:nvPr/>
        </p:nvSpPr>
        <p:spPr bwMode="white">
          <a:xfrm>
            <a:off x="5082012" y="4976652"/>
            <a:ext cx="190413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516CF7F-EFD5-F850-E08E-6A0DC5986D1B}"/>
              </a:ext>
            </a:extLst>
          </p:cNvPr>
          <p:cNvSpPr/>
          <p:nvPr/>
        </p:nvSpPr>
        <p:spPr bwMode="white">
          <a:xfrm>
            <a:off x="7681153" y="5396195"/>
            <a:ext cx="628363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7FA1F4E-0974-68CB-4893-86346516F870}"/>
              </a:ext>
            </a:extLst>
          </p:cNvPr>
          <p:cNvSpPr/>
          <p:nvPr/>
        </p:nvSpPr>
        <p:spPr bwMode="white">
          <a:xfrm>
            <a:off x="9090210" y="5396195"/>
            <a:ext cx="628364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83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0BE7A-022C-3FB1-C0E5-53FE0A63B6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3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50FF2B-CBFE-F2CE-1A07-CC7D88828950}"/>
              </a:ext>
            </a:extLst>
          </p:cNvPr>
          <p:cNvSpPr/>
          <p:nvPr/>
        </p:nvSpPr>
        <p:spPr bwMode="white">
          <a:xfrm>
            <a:off x="7871566" y="2929176"/>
            <a:ext cx="1913652" cy="1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59088"/>
            <a:ext cx="3456384" cy="119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4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60C724-E17B-6151-DF36-F70804FC2C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7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16C8C5-6B89-D438-EAD3-6D02E09E1F80}"/>
              </a:ext>
            </a:extLst>
          </p:cNvPr>
          <p:cNvSpPr/>
          <p:nvPr/>
        </p:nvSpPr>
        <p:spPr bwMode="white">
          <a:xfrm>
            <a:off x="3187401" y="2044029"/>
            <a:ext cx="1466181" cy="115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790D5B-9C16-0858-9980-1E6FD22A3A90}"/>
              </a:ext>
            </a:extLst>
          </p:cNvPr>
          <p:cNvSpPr/>
          <p:nvPr/>
        </p:nvSpPr>
        <p:spPr bwMode="white">
          <a:xfrm>
            <a:off x="7509781" y="1958227"/>
            <a:ext cx="447471" cy="132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4CADB7-F1E1-3E21-79EC-3ECC8059413B}"/>
              </a:ext>
            </a:extLst>
          </p:cNvPr>
          <p:cNvSpPr/>
          <p:nvPr/>
        </p:nvSpPr>
        <p:spPr bwMode="white">
          <a:xfrm rot="20217859">
            <a:off x="8932463" y="1756332"/>
            <a:ext cx="476714" cy="180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333652-B0AC-DBAB-AE6E-B42262A09275}"/>
              </a:ext>
            </a:extLst>
          </p:cNvPr>
          <p:cNvSpPr/>
          <p:nvPr/>
        </p:nvSpPr>
        <p:spPr bwMode="white">
          <a:xfrm>
            <a:off x="1454640" y="3140390"/>
            <a:ext cx="437950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49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C5819F-858A-FE46-C370-B52BD77989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0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511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BEF7E-F704-FBAE-0387-62EF402281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0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1863AC-2BD1-E856-868B-2DBEFD248D68}"/>
              </a:ext>
            </a:extLst>
          </p:cNvPr>
          <p:cNvSpPr/>
          <p:nvPr/>
        </p:nvSpPr>
        <p:spPr bwMode="white">
          <a:xfrm>
            <a:off x="2892260" y="4585040"/>
            <a:ext cx="209454" cy="20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2CD7E16-6772-5CB2-5A66-9AFEB67C67E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5013176"/>
            <a:ext cx="11520000" cy="962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EBEFD5-7C9C-1868-5C8F-70C2E3684B48}"/>
              </a:ext>
            </a:extLst>
          </p:cNvPr>
          <p:cNvSpPr/>
          <p:nvPr/>
        </p:nvSpPr>
        <p:spPr bwMode="white">
          <a:xfrm>
            <a:off x="2911301" y="5079856"/>
            <a:ext cx="885421" cy="27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63755E-F62B-6654-A633-7661C03E60C9}"/>
              </a:ext>
            </a:extLst>
          </p:cNvPr>
          <p:cNvSpPr/>
          <p:nvPr/>
        </p:nvSpPr>
        <p:spPr bwMode="white">
          <a:xfrm>
            <a:off x="6148326" y="5089382"/>
            <a:ext cx="609322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4B4E20-0EB9-A5C9-12BF-08C191B8067D}"/>
              </a:ext>
            </a:extLst>
          </p:cNvPr>
          <p:cNvSpPr/>
          <p:nvPr/>
        </p:nvSpPr>
        <p:spPr bwMode="white">
          <a:xfrm>
            <a:off x="4025219" y="5594252"/>
            <a:ext cx="199933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8987" y="1412776"/>
            <a:ext cx="5086877" cy="294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4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19C9D-C0CE-44CC-B117-BD8D7AFC85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1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95934E-946C-7119-96B4-1AD29641F3B1}"/>
              </a:ext>
            </a:extLst>
          </p:cNvPr>
          <p:cNvSpPr/>
          <p:nvPr/>
        </p:nvSpPr>
        <p:spPr bwMode="white">
          <a:xfrm>
            <a:off x="1302310" y="2885648"/>
            <a:ext cx="3417917" cy="28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8272AA-0EB7-B2F4-B520-17AA32F50464}"/>
              </a:ext>
            </a:extLst>
          </p:cNvPr>
          <p:cNvSpPr/>
          <p:nvPr/>
        </p:nvSpPr>
        <p:spPr bwMode="white">
          <a:xfrm>
            <a:off x="1311830" y="3362968"/>
            <a:ext cx="4836495" cy="28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66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1D0D6-04D0-2A89-06EE-12779264A4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354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1B8B5F-59D0-3159-9BC7-153C8EE45D1A}"/>
              </a:ext>
            </a:extLst>
          </p:cNvPr>
          <p:cNvSpPr/>
          <p:nvPr/>
        </p:nvSpPr>
        <p:spPr bwMode="white">
          <a:xfrm>
            <a:off x="873880" y="1891426"/>
            <a:ext cx="2427768" cy="28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2B5214-CCE2-D589-44A8-8F6744232E65}"/>
              </a:ext>
            </a:extLst>
          </p:cNvPr>
          <p:cNvSpPr/>
          <p:nvPr/>
        </p:nvSpPr>
        <p:spPr bwMode="white">
          <a:xfrm>
            <a:off x="873880" y="2377606"/>
            <a:ext cx="2570578" cy="28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9AE1CE-F3BB-4335-02DD-955E3AC497CA}"/>
              </a:ext>
            </a:extLst>
          </p:cNvPr>
          <p:cNvSpPr/>
          <p:nvPr/>
        </p:nvSpPr>
        <p:spPr bwMode="white">
          <a:xfrm>
            <a:off x="883401" y="2854253"/>
            <a:ext cx="5959933" cy="27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45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4203F6-C429-3F84-517E-7D8046B3EC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422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36B9E4-3FD0-24A7-D3D3-CF17C463B3A7}"/>
              </a:ext>
            </a:extLst>
          </p:cNvPr>
          <p:cNvSpPr/>
          <p:nvPr/>
        </p:nvSpPr>
        <p:spPr bwMode="white">
          <a:xfrm>
            <a:off x="883401" y="1939428"/>
            <a:ext cx="2694347" cy="28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3CB596-8412-1B24-4652-D227B742E9C6}"/>
              </a:ext>
            </a:extLst>
          </p:cNvPr>
          <p:cNvSpPr/>
          <p:nvPr/>
        </p:nvSpPr>
        <p:spPr bwMode="white">
          <a:xfrm>
            <a:off x="873880" y="2416230"/>
            <a:ext cx="3132297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0BB55E-63B2-9BD2-8165-9B5A4BB4EF98}"/>
              </a:ext>
            </a:extLst>
          </p:cNvPr>
          <p:cNvSpPr/>
          <p:nvPr/>
        </p:nvSpPr>
        <p:spPr bwMode="white">
          <a:xfrm>
            <a:off x="873880" y="2902568"/>
            <a:ext cx="4131966" cy="2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34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04E8B-1687-A94C-0714-49496788E4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38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6895CC-42E3-7752-E27C-701D7B1CBCFD}"/>
              </a:ext>
            </a:extLst>
          </p:cNvPr>
          <p:cNvSpPr/>
          <p:nvPr/>
        </p:nvSpPr>
        <p:spPr bwMode="white">
          <a:xfrm>
            <a:off x="873880" y="1912679"/>
            <a:ext cx="2427768" cy="29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E5CF65-A069-1BD7-47AF-9BFD83ACB9D5}"/>
              </a:ext>
            </a:extLst>
          </p:cNvPr>
          <p:cNvSpPr/>
          <p:nvPr/>
        </p:nvSpPr>
        <p:spPr bwMode="white">
          <a:xfrm>
            <a:off x="3863752" y="1912679"/>
            <a:ext cx="2398821" cy="29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38AF6E-AF67-1370-55EA-F89C46A8968F}"/>
              </a:ext>
            </a:extLst>
          </p:cNvPr>
          <p:cNvSpPr/>
          <p:nvPr/>
        </p:nvSpPr>
        <p:spPr bwMode="white">
          <a:xfrm>
            <a:off x="873880" y="2399912"/>
            <a:ext cx="2846677" cy="28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62B9C2-9DDD-7C15-B952-212F11C5B8BC}"/>
              </a:ext>
            </a:extLst>
          </p:cNvPr>
          <p:cNvSpPr/>
          <p:nvPr/>
        </p:nvSpPr>
        <p:spPr bwMode="white">
          <a:xfrm>
            <a:off x="883401" y="2877591"/>
            <a:ext cx="3560727" cy="27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4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C39544-BD0F-383B-DA4C-F6D950CA9B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98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576557-3B81-1814-2C36-E373E7E661E9}"/>
              </a:ext>
            </a:extLst>
          </p:cNvPr>
          <p:cNvSpPr/>
          <p:nvPr/>
        </p:nvSpPr>
        <p:spPr bwMode="white">
          <a:xfrm>
            <a:off x="892921" y="1929903"/>
            <a:ext cx="2123107" cy="28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E488DC-D0BE-1694-0419-DA31FF6D2806}"/>
              </a:ext>
            </a:extLst>
          </p:cNvPr>
          <p:cNvSpPr/>
          <p:nvPr/>
        </p:nvSpPr>
        <p:spPr bwMode="white">
          <a:xfrm>
            <a:off x="873880" y="2406711"/>
            <a:ext cx="2142148" cy="28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7254AB-F878-CDA8-BD59-A88D14F040D0}"/>
              </a:ext>
            </a:extLst>
          </p:cNvPr>
          <p:cNvSpPr/>
          <p:nvPr/>
        </p:nvSpPr>
        <p:spPr bwMode="white">
          <a:xfrm>
            <a:off x="883401" y="2893054"/>
            <a:ext cx="1856528" cy="28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0869EA-EAA6-8339-7777-48D374FD00EE}"/>
              </a:ext>
            </a:extLst>
          </p:cNvPr>
          <p:cNvSpPr/>
          <p:nvPr/>
        </p:nvSpPr>
        <p:spPr bwMode="white">
          <a:xfrm>
            <a:off x="883401" y="3369862"/>
            <a:ext cx="4131966" cy="28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69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493AB-5A68-887C-CE68-69597FEEFE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5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A40B95-E038-C4BC-FF42-D49C14C3BFAE}"/>
              </a:ext>
            </a:extLst>
          </p:cNvPr>
          <p:cNvSpPr/>
          <p:nvPr/>
        </p:nvSpPr>
        <p:spPr bwMode="white">
          <a:xfrm>
            <a:off x="11289483" y="1490889"/>
            <a:ext cx="266578" cy="2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0C1DC9-2E65-8D0F-A8F1-8C6000B32BA1}"/>
              </a:ext>
            </a:extLst>
          </p:cNvPr>
          <p:cNvSpPr/>
          <p:nvPr/>
        </p:nvSpPr>
        <p:spPr bwMode="white">
          <a:xfrm>
            <a:off x="11289483" y="1967412"/>
            <a:ext cx="266578" cy="2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373C73-131A-A1A9-18E3-5B905A032B24}"/>
              </a:ext>
            </a:extLst>
          </p:cNvPr>
          <p:cNvSpPr/>
          <p:nvPr/>
        </p:nvSpPr>
        <p:spPr bwMode="white">
          <a:xfrm>
            <a:off x="11251401" y="2415344"/>
            <a:ext cx="304661" cy="27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C3774C-BE55-6DC5-81F6-846838C01D70}"/>
              </a:ext>
            </a:extLst>
          </p:cNvPr>
          <p:cNvSpPr/>
          <p:nvPr/>
        </p:nvSpPr>
        <p:spPr bwMode="white">
          <a:xfrm>
            <a:off x="11289483" y="2929990"/>
            <a:ext cx="266578" cy="2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1BB24F-2CA8-F8AB-59DC-474DE1EF1E89}"/>
              </a:ext>
            </a:extLst>
          </p:cNvPr>
          <p:cNvSpPr/>
          <p:nvPr/>
        </p:nvSpPr>
        <p:spPr bwMode="white">
          <a:xfrm>
            <a:off x="11251401" y="3844915"/>
            <a:ext cx="304661" cy="28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74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CAF175-422C-AD5E-15E1-4C19BBDEBD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2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54B5A1-DAD9-158F-142F-276D4C4E4DDA}"/>
              </a:ext>
            </a:extLst>
          </p:cNvPr>
          <p:cNvSpPr/>
          <p:nvPr/>
        </p:nvSpPr>
        <p:spPr bwMode="white">
          <a:xfrm>
            <a:off x="873880" y="2390038"/>
            <a:ext cx="2142148" cy="2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4D6C0D-3484-AE86-8645-046BCF578028}"/>
              </a:ext>
            </a:extLst>
          </p:cNvPr>
          <p:cNvSpPr/>
          <p:nvPr/>
        </p:nvSpPr>
        <p:spPr bwMode="white">
          <a:xfrm>
            <a:off x="3568227" y="2390038"/>
            <a:ext cx="2970446" cy="2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50FA78-F9E9-0AA2-1155-D04B218382E6}"/>
              </a:ext>
            </a:extLst>
          </p:cNvPr>
          <p:cNvSpPr/>
          <p:nvPr/>
        </p:nvSpPr>
        <p:spPr bwMode="white">
          <a:xfrm>
            <a:off x="883401" y="2867615"/>
            <a:ext cx="1856528" cy="2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2BD20D-1A45-DB26-C20B-5F94B1F1859E}"/>
              </a:ext>
            </a:extLst>
          </p:cNvPr>
          <p:cNvSpPr/>
          <p:nvPr/>
        </p:nvSpPr>
        <p:spPr bwMode="white">
          <a:xfrm>
            <a:off x="883401" y="3345191"/>
            <a:ext cx="4969785" cy="2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51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3095D-E1EC-DE35-B171-D71C38D4D8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9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AC6E46-06E0-86D7-7E3F-1C3E88BD139E}"/>
              </a:ext>
            </a:extLst>
          </p:cNvPr>
          <p:cNvSpPr/>
          <p:nvPr/>
        </p:nvSpPr>
        <p:spPr bwMode="white">
          <a:xfrm>
            <a:off x="4348921" y="2426362"/>
            <a:ext cx="314181" cy="26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C3EF25-38DC-47C9-504C-CE31771119DB}"/>
              </a:ext>
            </a:extLst>
          </p:cNvPr>
          <p:cNvSpPr/>
          <p:nvPr/>
        </p:nvSpPr>
        <p:spPr bwMode="white">
          <a:xfrm>
            <a:off x="7347929" y="2426362"/>
            <a:ext cx="599801" cy="26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CAF01C-6807-F325-B59F-6FB0637DA7C0}"/>
              </a:ext>
            </a:extLst>
          </p:cNvPr>
          <p:cNvSpPr/>
          <p:nvPr/>
        </p:nvSpPr>
        <p:spPr bwMode="white">
          <a:xfrm>
            <a:off x="3139797" y="2931970"/>
            <a:ext cx="333223" cy="20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658D9C-8821-D533-CE68-7495B197A168}"/>
              </a:ext>
            </a:extLst>
          </p:cNvPr>
          <p:cNvSpPr/>
          <p:nvPr/>
        </p:nvSpPr>
        <p:spPr bwMode="white">
          <a:xfrm>
            <a:off x="3434938" y="3380339"/>
            <a:ext cx="1694677" cy="26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B002DD-78B7-98B5-7727-37F68F215658}"/>
              </a:ext>
            </a:extLst>
          </p:cNvPr>
          <p:cNvSpPr/>
          <p:nvPr/>
        </p:nvSpPr>
        <p:spPr bwMode="white">
          <a:xfrm>
            <a:off x="9052128" y="3418498"/>
            <a:ext cx="333223" cy="20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15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5523E-6FB0-1772-7166-63C7B23069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7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ABD6A-4432-DA70-6DA3-906C4FD8A1B9}"/>
              </a:ext>
            </a:extLst>
          </p:cNvPr>
          <p:cNvSpPr/>
          <p:nvPr/>
        </p:nvSpPr>
        <p:spPr bwMode="white">
          <a:xfrm>
            <a:off x="2006839" y="1968622"/>
            <a:ext cx="628363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F09742-122B-EC1B-C9FC-9F517222B465}"/>
              </a:ext>
            </a:extLst>
          </p:cNvPr>
          <p:cNvSpPr/>
          <p:nvPr/>
        </p:nvSpPr>
        <p:spPr bwMode="white">
          <a:xfrm>
            <a:off x="6662442" y="1968622"/>
            <a:ext cx="342743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37F3EB-E1EB-B1B6-1F87-DF939B9A0685}"/>
              </a:ext>
            </a:extLst>
          </p:cNvPr>
          <p:cNvSpPr/>
          <p:nvPr/>
        </p:nvSpPr>
        <p:spPr bwMode="white">
          <a:xfrm>
            <a:off x="2006839" y="2445686"/>
            <a:ext cx="628363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5A6E47-9A66-43B6-CECD-838E48D267CA}"/>
              </a:ext>
            </a:extLst>
          </p:cNvPr>
          <p:cNvSpPr/>
          <p:nvPr/>
        </p:nvSpPr>
        <p:spPr bwMode="white">
          <a:xfrm>
            <a:off x="6805252" y="2445686"/>
            <a:ext cx="342743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84AE65-F527-2420-366E-AD868F6A3FA2}"/>
              </a:ext>
            </a:extLst>
          </p:cNvPr>
          <p:cNvSpPr/>
          <p:nvPr/>
        </p:nvSpPr>
        <p:spPr bwMode="white">
          <a:xfrm>
            <a:off x="1532690" y="3637449"/>
            <a:ext cx="2951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EB4305-7EA3-EFA3-82C9-E9ADE25331D6}"/>
              </a:ext>
            </a:extLst>
          </p:cNvPr>
          <p:cNvSpPr/>
          <p:nvPr/>
        </p:nvSpPr>
        <p:spPr bwMode="white">
          <a:xfrm>
            <a:off x="6595797" y="3637449"/>
            <a:ext cx="2951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D49A22-06E7-22E2-2C68-5CF88FA87106}"/>
              </a:ext>
            </a:extLst>
          </p:cNvPr>
          <p:cNvSpPr/>
          <p:nvPr/>
        </p:nvSpPr>
        <p:spPr bwMode="white">
          <a:xfrm>
            <a:off x="1764232" y="4324624"/>
            <a:ext cx="360000" cy="23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84382D-CF90-0F63-6649-D4805A6BA63A}"/>
              </a:ext>
            </a:extLst>
          </p:cNvPr>
          <p:cNvSpPr/>
          <p:nvPr/>
        </p:nvSpPr>
        <p:spPr bwMode="white">
          <a:xfrm>
            <a:off x="6595797" y="4324624"/>
            <a:ext cx="295140" cy="23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60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A3587-FBD7-1918-4322-BC1CF66D73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67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A3235-7E82-A87C-FFA6-F221D3AC3F4C}"/>
              </a:ext>
            </a:extLst>
          </p:cNvPr>
          <p:cNvSpPr/>
          <p:nvPr/>
        </p:nvSpPr>
        <p:spPr bwMode="white">
          <a:xfrm>
            <a:off x="2701847" y="1033372"/>
            <a:ext cx="209454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7170DA-A4A3-5A29-D21D-ADFC1BD08539}"/>
              </a:ext>
            </a:extLst>
          </p:cNvPr>
          <p:cNvSpPr/>
          <p:nvPr/>
        </p:nvSpPr>
        <p:spPr bwMode="white">
          <a:xfrm>
            <a:off x="4682144" y="1033372"/>
            <a:ext cx="199933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70EE09-F9C9-2CFC-0053-962CA7A127F1}"/>
              </a:ext>
            </a:extLst>
          </p:cNvPr>
          <p:cNvSpPr/>
          <p:nvPr/>
        </p:nvSpPr>
        <p:spPr bwMode="white">
          <a:xfrm>
            <a:off x="6795731" y="1033372"/>
            <a:ext cx="199933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F36EAF-26D6-0031-367B-6157992AD676}"/>
              </a:ext>
            </a:extLst>
          </p:cNvPr>
          <p:cNvSpPr/>
          <p:nvPr/>
        </p:nvSpPr>
        <p:spPr bwMode="white">
          <a:xfrm>
            <a:off x="4539334" y="1481124"/>
            <a:ext cx="542677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515426-F949-B847-8F36-5427481B89C3}"/>
              </a:ext>
            </a:extLst>
          </p:cNvPr>
          <p:cNvSpPr/>
          <p:nvPr/>
        </p:nvSpPr>
        <p:spPr bwMode="white">
          <a:xfrm>
            <a:off x="6652921" y="1481124"/>
            <a:ext cx="418909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2A6107-5401-9036-53EF-237909DD68A3}"/>
              </a:ext>
            </a:extLst>
          </p:cNvPr>
          <p:cNvSpPr/>
          <p:nvPr/>
        </p:nvSpPr>
        <p:spPr bwMode="white">
          <a:xfrm>
            <a:off x="7300326" y="2062248"/>
            <a:ext cx="199933" cy="2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DFC690-DD73-FD01-727B-A478FAFD4C9F}"/>
              </a:ext>
            </a:extLst>
          </p:cNvPr>
          <p:cNvSpPr/>
          <p:nvPr/>
        </p:nvSpPr>
        <p:spPr bwMode="white">
          <a:xfrm>
            <a:off x="6795731" y="2671951"/>
            <a:ext cx="199933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CCC30B-5296-3F45-C8D6-21EF4C56E782}"/>
              </a:ext>
            </a:extLst>
          </p:cNvPr>
          <p:cNvSpPr/>
          <p:nvPr/>
        </p:nvSpPr>
        <p:spPr bwMode="white">
          <a:xfrm>
            <a:off x="4482210" y="4663016"/>
            <a:ext cx="199933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A5EDCC-8150-467D-18BB-1EC2CF286651}"/>
              </a:ext>
            </a:extLst>
          </p:cNvPr>
          <p:cNvSpPr/>
          <p:nvPr/>
        </p:nvSpPr>
        <p:spPr bwMode="white">
          <a:xfrm>
            <a:off x="5519963" y="4663016"/>
            <a:ext cx="190413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6E0C6B-F7B2-6036-10AB-FF97F462E2A5}"/>
              </a:ext>
            </a:extLst>
          </p:cNvPr>
          <p:cNvSpPr/>
          <p:nvPr/>
        </p:nvSpPr>
        <p:spPr bwMode="white">
          <a:xfrm>
            <a:off x="6576756" y="4663016"/>
            <a:ext cx="199933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6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F7756-0D60-FE10-3325-84AB67D207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4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E5660F-8973-BA36-D467-A3B4B2FDEFBE}"/>
              </a:ext>
            </a:extLst>
          </p:cNvPr>
          <p:cNvSpPr/>
          <p:nvPr/>
        </p:nvSpPr>
        <p:spPr bwMode="white">
          <a:xfrm>
            <a:off x="10089880" y="1004869"/>
            <a:ext cx="628364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218C37-FEDA-1091-964B-E98284D0AE3F}"/>
              </a:ext>
            </a:extLst>
          </p:cNvPr>
          <p:cNvSpPr/>
          <p:nvPr/>
        </p:nvSpPr>
        <p:spPr bwMode="white">
          <a:xfrm>
            <a:off x="7928690" y="1481548"/>
            <a:ext cx="333223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9ACADE-2004-3274-D85C-E464055FB460}"/>
              </a:ext>
            </a:extLst>
          </p:cNvPr>
          <p:cNvSpPr/>
          <p:nvPr/>
        </p:nvSpPr>
        <p:spPr bwMode="white">
          <a:xfrm>
            <a:off x="1311830" y="2444439"/>
            <a:ext cx="323702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EF504F-E39D-3884-BDE1-2D759E90E371}"/>
              </a:ext>
            </a:extLst>
          </p:cNvPr>
          <p:cNvSpPr/>
          <p:nvPr/>
        </p:nvSpPr>
        <p:spPr bwMode="white">
          <a:xfrm>
            <a:off x="1292789" y="3407330"/>
            <a:ext cx="761652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232532-4835-D778-8D98-F49F2F4D1372}"/>
              </a:ext>
            </a:extLst>
          </p:cNvPr>
          <p:cNvSpPr/>
          <p:nvPr/>
        </p:nvSpPr>
        <p:spPr bwMode="white">
          <a:xfrm>
            <a:off x="4120425" y="3407330"/>
            <a:ext cx="190413" cy="2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3B0533-6DD5-F992-DF35-62E6F063A092}"/>
              </a:ext>
            </a:extLst>
          </p:cNvPr>
          <p:cNvSpPr/>
          <p:nvPr/>
        </p:nvSpPr>
        <p:spPr bwMode="white">
          <a:xfrm>
            <a:off x="7357450" y="3884009"/>
            <a:ext cx="342743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97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2CBB1-0EAB-0010-F731-01373FD354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52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8F2112-5358-AC43-E6E8-24DA989A80EB}"/>
              </a:ext>
            </a:extLst>
          </p:cNvPr>
          <p:cNvSpPr/>
          <p:nvPr/>
        </p:nvSpPr>
        <p:spPr bwMode="white">
          <a:xfrm>
            <a:off x="7424095" y="1500785"/>
            <a:ext cx="238016" cy="2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2B70FC-0FEE-BB97-C46E-E75F40678208}"/>
              </a:ext>
            </a:extLst>
          </p:cNvPr>
          <p:cNvSpPr/>
          <p:nvPr/>
        </p:nvSpPr>
        <p:spPr bwMode="white">
          <a:xfrm>
            <a:off x="5158177" y="2454414"/>
            <a:ext cx="247537" cy="21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E104B4-EC66-E689-F8AB-CC62585C9AEA}"/>
              </a:ext>
            </a:extLst>
          </p:cNvPr>
          <p:cNvSpPr/>
          <p:nvPr/>
        </p:nvSpPr>
        <p:spPr bwMode="white">
          <a:xfrm>
            <a:off x="8252392" y="3903929"/>
            <a:ext cx="266578" cy="20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83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5AC006-9FC8-C91E-6800-5C1001F4BC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0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73D307-AA1D-AF75-0C7A-0B4641D85203}"/>
              </a:ext>
            </a:extLst>
          </p:cNvPr>
          <p:cNvSpPr/>
          <p:nvPr/>
        </p:nvSpPr>
        <p:spPr bwMode="white">
          <a:xfrm>
            <a:off x="2901781" y="2836611"/>
            <a:ext cx="257057" cy="2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B9A24B-9DF4-3D10-B0EA-212EE8EDBD25}"/>
              </a:ext>
            </a:extLst>
          </p:cNvPr>
          <p:cNvSpPr/>
          <p:nvPr/>
        </p:nvSpPr>
        <p:spPr bwMode="white">
          <a:xfrm>
            <a:off x="1216624" y="4296224"/>
            <a:ext cx="238016" cy="2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81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E7BCC9-CA97-22F3-1DB8-01203E36F0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9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66EFFD-5BC3-81AA-6C4E-D7C4C8B5CF70}"/>
              </a:ext>
            </a:extLst>
          </p:cNvPr>
          <p:cNvSpPr/>
          <p:nvPr/>
        </p:nvSpPr>
        <p:spPr bwMode="white">
          <a:xfrm>
            <a:off x="2282938" y="2033502"/>
            <a:ext cx="352264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AAAF0F-8C8E-07FF-5CF8-2208C356483A}"/>
              </a:ext>
            </a:extLst>
          </p:cNvPr>
          <p:cNvSpPr/>
          <p:nvPr/>
        </p:nvSpPr>
        <p:spPr bwMode="white">
          <a:xfrm>
            <a:off x="4977285" y="2033502"/>
            <a:ext cx="333223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29F3B1-F36F-0495-3620-A8F472775E4D}"/>
              </a:ext>
            </a:extLst>
          </p:cNvPr>
          <p:cNvSpPr/>
          <p:nvPr/>
        </p:nvSpPr>
        <p:spPr bwMode="white">
          <a:xfrm>
            <a:off x="7643070" y="2033502"/>
            <a:ext cx="199933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EDFC60-4AC1-8CA4-C90C-45896B36EA99}"/>
              </a:ext>
            </a:extLst>
          </p:cNvPr>
          <p:cNvSpPr/>
          <p:nvPr/>
        </p:nvSpPr>
        <p:spPr bwMode="white">
          <a:xfrm>
            <a:off x="10185087" y="2033502"/>
            <a:ext cx="628363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7D07B3-7C96-BD26-0697-6A8CEC7E00E9}"/>
              </a:ext>
            </a:extLst>
          </p:cNvPr>
          <p:cNvSpPr/>
          <p:nvPr/>
        </p:nvSpPr>
        <p:spPr bwMode="white">
          <a:xfrm>
            <a:off x="2568558" y="2519289"/>
            <a:ext cx="628363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FCFCE2-6051-3441-6EC3-A0F157B6236B}"/>
              </a:ext>
            </a:extLst>
          </p:cNvPr>
          <p:cNvSpPr/>
          <p:nvPr/>
        </p:nvSpPr>
        <p:spPr bwMode="white">
          <a:xfrm>
            <a:off x="4967764" y="2519289"/>
            <a:ext cx="761652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9EF8FA-91EC-052E-CCA0-9DACE15B4A6C}"/>
              </a:ext>
            </a:extLst>
          </p:cNvPr>
          <p:cNvSpPr/>
          <p:nvPr/>
        </p:nvSpPr>
        <p:spPr bwMode="white">
          <a:xfrm>
            <a:off x="7643070" y="2519289"/>
            <a:ext cx="199933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C88B65-1029-D6EE-224D-1B1DD649203D}"/>
              </a:ext>
            </a:extLst>
          </p:cNvPr>
          <p:cNvSpPr/>
          <p:nvPr/>
        </p:nvSpPr>
        <p:spPr bwMode="white">
          <a:xfrm>
            <a:off x="10185087" y="2519289"/>
            <a:ext cx="342743" cy="2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3C9A54F-5D4E-9752-0892-C2A4D8EE33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91"/>
          <a:stretch/>
        </p:blipFill>
        <p:spPr>
          <a:xfrm>
            <a:off x="767408" y="3123566"/>
            <a:ext cx="9505056" cy="29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341303-779B-D5AD-C202-03E051FA7C2B}"/>
              </a:ext>
            </a:extLst>
          </p:cNvPr>
          <p:cNvSpPr/>
          <p:nvPr/>
        </p:nvSpPr>
        <p:spPr bwMode="white">
          <a:xfrm>
            <a:off x="2509688" y="3752011"/>
            <a:ext cx="618842" cy="2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76C190-9652-4EFC-C142-9F2B24392B73}"/>
              </a:ext>
            </a:extLst>
          </p:cNvPr>
          <p:cNvSpPr/>
          <p:nvPr/>
        </p:nvSpPr>
        <p:spPr bwMode="white">
          <a:xfrm>
            <a:off x="5765755" y="3752011"/>
            <a:ext cx="1028231" cy="2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DE1D64-F861-3B26-84A5-0701FB3D193D}"/>
              </a:ext>
            </a:extLst>
          </p:cNvPr>
          <p:cNvSpPr/>
          <p:nvPr/>
        </p:nvSpPr>
        <p:spPr bwMode="white">
          <a:xfrm>
            <a:off x="9431209" y="3752011"/>
            <a:ext cx="323702" cy="2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E3D441E-14AE-6746-4FC9-F6DCFA33E92C}"/>
              </a:ext>
            </a:extLst>
          </p:cNvPr>
          <p:cNvSpPr/>
          <p:nvPr/>
        </p:nvSpPr>
        <p:spPr bwMode="white">
          <a:xfrm>
            <a:off x="1127448" y="4212405"/>
            <a:ext cx="2001081" cy="184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8660C65-0804-22A7-3110-DB0721DE2E29}"/>
              </a:ext>
            </a:extLst>
          </p:cNvPr>
          <p:cNvSpPr/>
          <p:nvPr/>
        </p:nvSpPr>
        <p:spPr bwMode="white">
          <a:xfrm>
            <a:off x="4556631" y="4212405"/>
            <a:ext cx="1542347" cy="18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A919550-4B1C-FF0B-563B-00859F09033E}"/>
              </a:ext>
            </a:extLst>
          </p:cNvPr>
          <p:cNvSpPr/>
          <p:nvPr/>
        </p:nvSpPr>
        <p:spPr bwMode="white">
          <a:xfrm>
            <a:off x="8222085" y="4212405"/>
            <a:ext cx="1542347" cy="18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19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2023-08-26T04:21:32Z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