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0" r:id="rId6"/>
    <p:sldId id="339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E58247-8064-12A3-2270-707E9C29C1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420888"/>
            <a:ext cx="11520000" cy="244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9D66A-4CE8-1F40-9DF2-5A10E30128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9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44F6AD-1DBC-D1D7-919A-7E3FBD66119F}"/>
              </a:ext>
            </a:extLst>
          </p:cNvPr>
          <p:cNvSpPr/>
          <p:nvPr/>
        </p:nvSpPr>
        <p:spPr bwMode="white">
          <a:xfrm>
            <a:off x="2892260" y="2426535"/>
            <a:ext cx="3522644" cy="179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2432AF-5667-5145-7189-804F8F73EC01}"/>
              </a:ext>
            </a:extLst>
          </p:cNvPr>
          <p:cNvSpPr/>
          <p:nvPr/>
        </p:nvSpPr>
        <p:spPr bwMode="white">
          <a:xfrm>
            <a:off x="7090872" y="2054442"/>
            <a:ext cx="2085024" cy="245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71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EFF16-92F5-EAFF-7233-C8DB9C30B3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1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331" y="1981489"/>
            <a:ext cx="2667813" cy="177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06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33326-CEBA-CF71-9F01-69435FDB71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839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096FAC-58FE-0466-1425-8CF59679A3E2}"/>
              </a:ext>
            </a:extLst>
          </p:cNvPr>
          <p:cNvSpPr/>
          <p:nvPr/>
        </p:nvSpPr>
        <p:spPr bwMode="white">
          <a:xfrm>
            <a:off x="1283268" y="2767861"/>
            <a:ext cx="218975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032683-30EF-F0E4-1E20-DE81C65B2E42}"/>
              </a:ext>
            </a:extLst>
          </p:cNvPr>
          <p:cNvSpPr/>
          <p:nvPr/>
        </p:nvSpPr>
        <p:spPr bwMode="white">
          <a:xfrm>
            <a:off x="4758310" y="2767861"/>
            <a:ext cx="361785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A4F516-D468-D126-44B0-0E0010A6FA0A}"/>
              </a:ext>
            </a:extLst>
          </p:cNvPr>
          <p:cNvSpPr/>
          <p:nvPr/>
        </p:nvSpPr>
        <p:spPr bwMode="white">
          <a:xfrm>
            <a:off x="8366640" y="2767861"/>
            <a:ext cx="218975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A833CF-940E-03BF-02EA-88D567AEED25}"/>
              </a:ext>
            </a:extLst>
          </p:cNvPr>
          <p:cNvSpPr/>
          <p:nvPr/>
        </p:nvSpPr>
        <p:spPr bwMode="white">
          <a:xfrm>
            <a:off x="1283268" y="3330126"/>
            <a:ext cx="218975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9B11F3-4F56-07C0-D71B-70ECC55752D2}"/>
              </a:ext>
            </a:extLst>
          </p:cNvPr>
          <p:cNvSpPr/>
          <p:nvPr/>
        </p:nvSpPr>
        <p:spPr bwMode="white">
          <a:xfrm>
            <a:off x="8366640" y="3330126"/>
            <a:ext cx="218975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93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C46A2-B08C-4135-CFAE-7E3C61CBC8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44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E99E45-73A9-6E3B-22BD-1866CA0F7014}"/>
              </a:ext>
            </a:extLst>
          </p:cNvPr>
          <p:cNvSpPr/>
          <p:nvPr/>
        </p:nvSpPr>
        <p:spPr bwMode="white">
          <a:xfrm>
            <a:off x="8547533" y="1966602"/>
            <a:ext cx="637885" cy="27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EA3909-C5EE-DE5D-B2C7-DD8A70EABB1B}"/>
              </a:ext>
            </a:extLst>
          </p:cNvPr>
          <p:cNvSpPr/>
          <p:nvPr/>
        </p:nvSpPr>
        <p:spPr bwMode="white">
          <a:xfrm>
            <a:off x="7109913" y="2528473"/>
            <a:ext cx="495074" cy="28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3820A8-7D30-958F-634A-2FF2B301C352}"/>
              </a:ext>
            </a:extLst>
          </p:cNvPr>
          <p:cNvSpPr/>
          <p:nvPr/>
        </p:nvSpPr>
        <p:spPr bwMode="white">
          <a:xfrm>
            <a:off x="9528161" y="2528473"/>
            <a:ext cx="637884" cy="28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BD5B7EB-B62D-A885-A3F6-23B5459BEF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91"/>
          <a:stretch/>
        </p:blipFill>
        <p:spPr>
          <a:xfrm>
            <a:off x="983432" y="3678863"/>
            <a:ext cx="10081120" cy="152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A62806-58ED-734C-1FD0-54FC45FAAF3E}"/>
              </a:ext>
            </a:extLst>
          </p:cNvPr>
          <p:cNvSpPr/>
          <p:nvPr/>
        </p:nvSpPr>
        <p:spPr bwMode="white">
          <a:xfrm>
            <a:off x="8514274" y="3946186"/>
            <a:ext cx="647404" cy="27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7A0366-FCC3-0FAA-DB23-F2A2F0DF2EF4}"/>
              </a:ext>
            </a:extLst>
          </p:cNvPr>
          <p:cNvSpPr/>
          <p:nvPr/>
        </p:nvSpPr>
        <p:spPr bwMode="white">
          <a:xfrm>
            <a:off x="7076655" y="4519021"/>
            <a:ext cx="495074" cy="27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6EA570-9F58-D474-0069-E789A6D46C19}"/>
              </a:ext>
            </a:extLst>
          </p:cNvPr>
          <p:cNvSpPr/>
          <p:nvPr/>
        </p:nvSpPr>
        <p:spPr bwMode="white">
          <a:xfrm>
            <a:off x="9485382" y="4519021"/>
            <a:ext cx="495074" cy="27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6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99DE9D-A343-558C-645E-441236B4A5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4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B533C0-9A21-B104-3560-5DBF4B103953}"/>
              </a:ext>
            </a:extLst>
          </p:cNvPr>
          <p:cNvSpPr/>
          <p:nvPr/>
        </p:nvSpPr>
        <p:spPr bwMode="white">
          <a:xfrm>
            <a:off x="1711698" y="2691925"/>
            <a:ext cx="3027570" cy="28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AF1710-1381-FFA9-52A0-1CCD6273A343}"/>
              </a:ext>
            </a:extLst>
          </p:cNvPr>
          <p:cNvSpPr/>
          <p:nvPr/>
        </p:nvSpPr>
        <p:spPr bwMode="white">
          <a:xfrm>
            <a:off x="1426078" y="3235222"/>
            <a:ext cx="1161520" cy="21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AF9476-3894-6326-4E5B-1F86E391B052}"/>
              </a:ext>
            </a:extLst>
          </p:cNvPr>
          <p:cNvSpPr/>
          <p:nvPr/>
        </p:nvSpPr>
        <p:spPr bwMode="white">
          <a:xfrm>
            <a:off x="1426078" y="3730861"/>
            <a:ext cx="2608661" cy="28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DFA20E-F26C-69FA-CB15-7369D640A35A}"/>
              </a:ext>
            </a:extLst>
          </p:cNvPr>
          <p:cNvSpPr/>
          <p:nvPr/>
        </p:nvSpPr>
        <p:spPr bwMode="white">
          <a:xfrm>
            <a:off x="1407037" y="4207436"/>
            <a:ext cx="5193019" cy="37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05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CCD8F-CFD5-4C61-E2F0-444CFD8B7D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79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F8CC8F-D7C2-5EE1-67CD-DE60CD03AB68}"/>
              </a:ext>
            </a:extLst>
          </p:cNvPr>
          <p:cNvSpPr/>
          <p:nvPr/>
        </p:nvSpPr>
        <p:spPr bwMode="white">
          <a:xfrm>
            <a:off x="797715" y="1558853"/>
            <a:ext cx="4112925" cy="28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1050F0-AFC4-BF17-63DE-DFDCB7B44B61}"/>
              </a:ext>
            </a:extLst>
          </p:cNvPr>
          <p:cNvSpPr/>
          <p:nvPr/>
        </p:nvSpPr>
        <p:spPr bwMode="white">
          <a:xfrm>
            <a:off x="1311830" y="2084027"/>
            <a:ext cx="1351933" cy="24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EABF13-0F83-29AF-CCF6-5D015A97BE37}"/>
              </a:ext>
            </a:extLst>
          </p:cNvPr>
          <p:cNvSpPr/>
          <p:nvPr/>
        </p:nvSpPr>
        <p:spPr bwMode="white">
          <a:xfrm>
            <a:off x="1311830" y="2599651"/>
            <a:ext cx="1999338" cy="28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96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CFA9A-F0DF-9CC8-BC6E-A350F4AC15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354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51A1BD-306A-1A82-2043-B6EA223D5076}"/>
              </a:ext>
            </a:extLst>
          </p:cNvPr>
          <p:cNvSpPr/>
          <p:nvPr/>
        </p:nvSpPr>
        <p:spPr bwMode="white">
          <a:xfrm>
            <a:off x="788194" y="2691476"/>
            <a:ext cx="4608000" cy="28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44471C-83D9-ED20-AB05-01AA5BD2B54C}"/>
              </a:ext>
            </a:extLst>
          </p:cNvPr>
          <p:cNvSpPr/>
          <p:nvPr/>
        </p:nvSpPr>
        <p:spPr bwMode="white">
          <a:xfrm>
            <a:off x="788194" y="3206049"/>
            <a:ext cx="4046280" cy="28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164989-1ECC-38A2-46B9-D518199A8DF7}"/>
              </a:ext>
            </a:extLst>
          </p:cNvPr>
          <p:cNvSpPr/>
          <p:nvPr/>
        </p:nvSpPr>
        <p:spPr bwMode="white">
          <a:xfrm>
            <a:off x="807235" y="3730152"/>
            <a:ext cx="4027239" cy="28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786FDF-A9BA-15DD-37A6-6C1F65CE5EB5}"/>
              </a:ext>
            </a:extLst>
          </p:cNvPr>
          <p:cNvSpPr/>
          <p:nvPr/>
        </p:nvSpPr>
        <p:spPr bwMode="white">
          <a:xfrm>
            <a:off x="797714" y="4244725"/>
            <a:ext cx="8466637" cy="2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3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3FD71E-301A-30A6-DDDC-84F1E75493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6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41DFBA-A67E-AD51-9CF5-67E261C98852}"/>
              </a:ext>
            </a:extLst>
          </p:cNvPr>
          <p:cNvSpPr/>
          <p:nvPr/>
        </p:nvSpPr>
        <p:spPr bwMode="white">
          <a:xfrm>
            <a:off x="826277" y="2682602"/>
            <a:ext cx="4151008" cy="28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CCC940-3651-6D34-16BE-1ECDFBE529E1}"/>
              </a:ext>
            </a:extLst>
          </p:cNvPr>
          <p:cNvSpPr/>
          <p:nvPr/>
        </p:nvSpPr>
        <p:spPr bwMode="white">
          <a:xfrm>
            <a:off x="788194" y="3206897"/>
            <a:ext cx="4331900" cy="27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55799E-43F1-6DCE-73CB-480931CA38F4}"/>
              </a:ext>
            </a:extLst>
          </p:cNvPr>
          <p:cNvSpPr/>
          <p:nvPr/>
        </p:nvSpPr>
        <p:spPr bwMode="white">
          <a:xfrm>
            <a:off x="797715" y="3721660"/>
            <a:ext cx="3786117" cy="28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5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748A0-AC81-543E-CA36-98FC7FE9F9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1C6AE7-2173-C109-3613-ABF89162593B}"/>
              </a:ext>
            </a:extLst>
          </p:cNvPr>
          <p:cNvSpPr/>
          <p:nvPr/>
        </p:nvSpPr>
        <p:spPr bwMode="white">
          <a:xfrm>
            <a:off x="2873219" y="1605111"/>
            <a:ext cx="218975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3A0A88-149B-B7AC-6023-7B0F834281D0}"/>
              </a:ext>
            </a:extLst>
          </p:cNvPr>
          <p:cNvSpPr/>
          <p:nvPr/>
        </p:nvSpPr>
        <p:spPr bwMode="white">
          <a:xfrm>
            <a:off x="6234012" y="1605111"/>
            <a:ext cx="199933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677DA0-BB71-2720-C4DB-48223433E421}"/>
              </a:ext>
            </a:extLst>
          </p:cNvPr>
          <p:cNvSpPr/>
          <p:nvPr/>
        </p:nvSpPr>
        <p:spPr bwMode="white">
          <a:xfrm>
            <a:off x="10318376" y="1586054"/>
            <a:ext cx="361785" cy="27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DA8A95-9D73-BD36-5A52-C908C4B90FDA}"/>
              </a:ext>
            </a:extLst>
          </p:cNvPr>
          <p:cNvSpPr/>
          <p:nvPr/>
        </p:nvSpPr>
        <p:spPr bwMode="white">
          <a:xfrm>
            <a:off x="5577087" y="3339305"/>
            <a:ext cx="704528" cy="30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2B318A-3A6A-0AB9-4666-3CD460481D2A}"/>
              </a:ext>
            </a:extLst>
          </p:cNvPr>
          <p:cNvSpPr/>
          <p:nvPr/>
        </p:nvSpPr>
        <p:spPr bwMode="white">
          <a:xfrm>
            <a:off x="5757979" y="3920545"/>
            <a:ext cx="1009190" cy="31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5B26AA-B30D-41FC-F348-18A0582806CA}"/>
              </a:ext>
            </a:extLst>
          </p:cNvPr>
          <p:cNvSpPr/>
          <p:nvPr/>
        </p:nvSpPr>
        <p:spPr bwMode="white">
          <a:xfrm>
            <a:off x="10099401" y="4558957"/>
            <a:ext cx="523636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97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9729C-C7E1-4C5D-7934-2EE9E5CE48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73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C6477D-2AE4-FA92-4302-2D7E014938DD}"/>
              </a:ext>
            </a:extLst>
          </p:cNvPr>
          <p:cNvSpPr/>
          <p:nvPr/>
        </p:nvSpPr>
        <p:spPr bwMode="white">
          <a:xfrm>
            <a:off x="2511434" y="1014418"/>
            <a:ext cx="875900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E25C79-19B9-CBE6-6DD7-A806A45F4E1C}"/>
              </a:ext>
            </a:extLst>
          </p:cNvPr>
          <p:cNvSpPr/>
          <p:nvPr/>
        </p:nvSpPr>
        <p:spPr bwMode="white">
          <a:xfrm>
            <a:off x="8347599" y="1014418"/>
            <a:ext cx="695008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A7D9D2-6ECA-CCD9-7FB2-A5072F92FF88}"/>
              </a:ext>
            </a:extLst>
          </p:cNvPr>
          <p:cNvSpPr/>
          <p:nvPr/>
        </p:nvSpPr>
        <p:spPr bwMode="white">
          <a:xfrm>
            <a:off x="4006177" y="1605577"/>
            <a:ext cx="695008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F236A8-139F-5BC9-CF21-F77E32A87268}"/>
              </a:ext>
            </a:extLst>
          </p:cNvPr>
          <p:cNvSpPr/>
          <p:nvPr/>
        </p:nvSpPr>
        <p:spPr bwMode="white">
          <a:xfrm>
            <a:off x="6624359" y="1615112"/>
            <a:ext cx="361785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28E09D-B29E-D82F-B59E-57744E81B98E}"/>
              </a:ext>
            </a:extLst>
          </p:cNvPr>
          <p:cNvSpPr/>
          <p:nvPr/>
        </p:nvSpPr>
        <p:spPr bwMode="white">
          <a:xfrm>
            <a:off x="2597120" y="2759292"/>
            <a:ext cx="495074" cy="27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EDD90B-2074-3739-8992-393F8A12A568}"/>
              </a:ext>
            </a:extLst>
          </p:cNvPr>
          <p:cNvSpPr/>
          <p:nvPr/>
        </p:nvSpPr>
        <p:spPr bwMode="white">
          <a:xfrm>
            <a:off x="4177549" y="2759292"/>
            <a:ext cx="495074" cy="27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0EACB6-C052-0EAA-7AF3-1423EC1634DE}"/>
              </a:ext>
            </a:extLst>
          </p:cNvPr>
          <p:cNvSpPr/>
          <p:nvPr/>
        </p:nvSpPr>
        <p:spPr bwMode="white">
          <a:xfrm>
            <a:off x="5777020" y="2759292"/>
            <a:ext cx="647404" cy="27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78A05D-6298-7AE5-DB54-2FD8ABBD8F26}"/>
              </a:ext>
            </a:extLst>
          </p:cNvPr>
          <p:cNvSpPr/>
          <p:nvPr/>
        </p:nvSpPr>
        <p:spPr bwMode="white">
          <a:xfrm>
            <a:off x="6395863" y="3340917"/>
            <a:ext cx="1370975" cy="31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78016C-E106-1D4C-7A20-45E92149E438}"/>
              </a:ext>
            </a:extLst>
          </p:cNvPr>
          <p:cNvSpPr/>
          <p:nvPr/>
        </p:nvSpPr>
        <p:spPr bwMode="white">
          <a:xfrm>
            <a:off x="3910971" y="3932077"/>
            <a:ext cx="695008" cy="31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DF589C-78F5-34F1-0942-296FD6906E22}"/>
              </a:ext>
            </a:extLst>
          </p:cNvPr>
          <p:cNvSpPr/>
          <p:nvPr/>
        </p:nvSpPr>
        <p:spPr bwMode="white">
          <a:xfrm>
            <a:off x="7167037" y="4570911"/>
            <a:ext cx="1475702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5201955-6327-4A55-E2EF-7E65125A28AD}"/>
              </a:ext>
            </a:extLst>
          </p:cNvPr>
          <p:cNvSpPr/>
          <p:nvPr/>
        </p:nvSpPr>
        <p:spPr bwMode="white">
          <a:xfrm>
            <a:off x="1616491" y="5162071"/>
            <a:ext cx="999669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383657F-EEB1-C7AC-9B9A-ACFD88C65916}"/>
              </a:ext>
            </a:extLst>
          </p:cNvPr>
          <p:cNvSpPr/>
          <p:nvPr/>
        </p:nvSpPr>
        <p:spPr bwMode="white">
          <a:xfrm>
            <a:off x="8442806" y="5162071"/>
            <a:ext cx="637884" cy="2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79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A7B0A5-5FF7-C966-50CE-BCCD6C182D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31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CDEAF1-9E6B-86DD-EA8D-D0C17701A9CC}"/>
              </a:ext>
            </a:extLst>
          </p:cNvPr>
          <p:cNvSpPr/>
          <p:nvPr/>
        </p:nvSpPr>
        <p:spPr bwMode="white">
          <a:xfrm>
            <a:off x="2273417" y="1606391"/>
            <a:ext cx="209454" cy="23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7E3360-5E97-45E9-A90A-F4D620D08DE6}"/>
              </a:ext>
            </a:extLst>
          </p:cNvPr>
          <p:cNvSpPr/>
          <p:nvPr/>
        </p:nvSpPr>
        <p:spPr bwMode="white">
          <a:xfrm>
            <a:off x="4234673" y="1596845"/>
            <a:ext cx="380826" cy="2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F147D7-329F-671F-711C-FD6111F11DA4}"/>
              </a:ext>
            </a:extLst>
          </p:cNvPr>
          <p:cNvSpPr/>
          <p:nvPr/>
        </p:nvSpPr>
        <p:spPr bwMode="white">
          <a:xfrm>
            <a:off x="3596789" y="2751890"/>
            <a:ext cx="1666115" cy="30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982EE4-2FBA-2984-0820-13CAD8AA19DB}"/>
              </a:ext>
            </a:extLst>
          </p:cNvPr>
          <p:cNvSpPr/>
          <p:nvPr/>
        </p:nvSpPr>
        <p:spPr bwMode="white">
          <a:xfrm>
            <a:off x="7671632" y="2790073"/>
            <a:ext cx="218975" cy="23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E57F67-00F7-1AF6-914A-611438921E70}"/>
              </a:ext>
            </a:extLst>
          </p:cNvPr>
          <p:cNvSpPr/>
          <p:nvPr/>
        </p:nvSpPr>
        <p:spPr bwMode="white">
          <a:xfrm>
            <a:off x="3273087" y="3926027"/>
            <a:ext cx="656925" cy="30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256048-BCB8-9AEB-A588-65ABFE165CC9}"/>
              </a:ext>
            </a:extLst>
          </p:cNvPr>
          <p:cNvSpPr/>
          <p:nvPr/>
        </p:nvSpPr>
        <p:spPr bwMode="white">
          <a:xfrm>
            <a:off x="5872227" y="3926027"/>
            <a:ext cx="371305" cy="31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D95972-0D5E-7F11-2D0F-5B7D7069713B}"/>
              </a:ext>
            </a:extLst>
          </p:cNvPr>
          <p:cNvSpPr/>
          <p:nvPr/>
        </p:nvSpPr>
        <p:spPr bwMode="white">
          <a:xfrm>
            <a:off x="9004525" y="3926027"/>
            <a:ext cx="656925" cy="30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F46FE0E2-1618-79B6-521B-0885101D9B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431956"/>
            <a:ext cx="11520000" cy="1633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B5F7DB8-0CC8-21F2-9C49-F7F4B4E789E7}"/>
              </a:ext>
            </a:extLst>
          </p:cNvPr>
          <p:cNvSpPr/>
          <p:nvPr/>
        </p:nvSpPr>
        <p:spPr bwMode="white">
          <a:xfrm>
            <a:off x="7100392" y="5110008"/>
            <a:ext cx="637885" cy="27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981AF1-5F57-AEA7-43AB-6241BC4FFB05}"/>
              </a:ext>
            </a:extLst>
          </p:cNvPr>
          <p:cNvSpPr/>
          <p:nvPr/>
        </p:nvSpPr>
        <p:spPr bwMode="white">
          <a:xfrm>
            <a:off x="5043929" y="5702109"/>
            <a:ext cx="495074" cy="28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39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1C4A0-0682-6CAB-01DF-03FAE2C5C8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561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271AAE-F146-9352-D010-D1F127F52467}"/>
              </a:ext>
            </a:extLst>
          </p:cNvPr>
          <p:cNvSpPr/>
          <p:nvPr/>
        </p:nvSpPr>
        <p:spPr bwMode="white">
          <a:xfrm>
            <a:off x="11032425" y="1614203"/>
            <a:ext cx="333223" cy="30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FB0FB3-8B6A-B852-11A5-43E2DEFFBEF6}"/>
              </a:ext>
            </a:extLst>
          </p:cNvPr>
          <p:cNvSpPr/>
          <p:nvPr/>
        </p:nvSpPr>
        <p:spPr bwMode="white">
          <a:xfrm>
            <a:off x="11013384" y="2204611"/>
            <a:ext cx="333223" cy="31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8AD320-6686-1BF8-1E66-889E163E5858}"/>
              </a:ext>
            </a:extLst>
          </p:cNvPr>
          <p:cNvSpPr/>
          <p:nvPr/>
        </p:nvSpPr>
        <p:spPr bwMode="white">
          <a:xfrm>
            <a:off x="11080029" y="2833110"/>
            <a:ext cx="295140" cy="23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17B7FF-F29F-EF3C-EAF3-07E9E2B2527B}"/>
              </a:ext>
            </a:extLst>
          </p:cNvPr>
          <p:cNvSpPr/>
          <p:nvPr/>
        </p:nvSpPr>
        <p:spPr bwMode="white">
          <a:xfrm>
            <a:off x="11051467" y="3423518"/>
            <a:ext cx="295140" cy="23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C5A8E6-1027-8678-AFF3-1B4A4EE64382}"/>
              </a:ext>
            </a:extLst>
          </p:cNvPr>
          <p:cNvSpPr/>
          <p:nvPr/>
        </p:nvSpPr>
        <p:spPr bwMode="white">
          <a:xfrm>
            <a:off x="11032425" y="3975836"/>
            <a:ext cx="333223" cy="31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13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668A7-6547-6750-32FC-86359A9EEA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96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36BCD6-C71F-8720-326E-F101F764AC1C}"/>
              </a:ext>
            </a:extLst>
          </p:cNvPr>
          <p:cNvSpPr/>
          <p:nvPr/>
        </p:nvSpPr>
        <p:spPr bwMode="white">
          <a:xfrm>
            <a:off x="6795731" y="1682165"/>
            <a:ext cx="285619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828018-7BF1-AAB0-8235-3B31C8775795}"/>
              </a:ext>
            </a:extLst>
          </p:cNvPr>
          <p:cNvSpPr/>
          <p:nvPr/>
        </p:nvSpPr>
        <p:spPr bwMode="white">
          <a:xfrm>
            <a:off x="8499929" y="2864952"/>
            <a:ext cx="266579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72E38FF-CBC2-75D6-75C1-5E0E6F64C5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9"/>
          <a:stretch/>
        </p:blipFill>
        <p:spPr>
          <a:xfrm>
            <a:off x="983432" y="3859402"/>
            <a:ext cx="10945216" cy="2417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5AED9E-AC0C-BA73-BAFC-270B5E25AA83}"/>
              </a:ext>
            </a:extLst>
          </p:cNvPr>
          <p:cNvSpPr/>
          <p:nvPr/>
        </p:nvSpPr>
        <p:spPr bwMode="white">
          <a:xfrm>
            <a:off x="9532985" y="4040985"/>
            <a:ext cx="276098" cy="23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85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28786D-1E13-EB70-6FEA-6F32CDB009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12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B517A9-F34A-89A3-9BEF-4C47D9F8003F}"/>
              </a:ext>
            </a:extLst>
          </p:cNvPr>
          <p:cNvSpPr/>
          <p:nvPr/>
        </p:nvSpPr>
        <p:spPr bwMode="white">
          <a:xfrm>
            <a:off x="1283268" y="1614097"/>
            <a:ext cx="295140" cy="23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343F6E-B1FD-6D70-ACF6-44F3DBFF74AD}"/>
              </a:ext>
            </a:extLst>
          </p:cNvPr>
          <p:cNvSpPr/>
          <p:nvPr/>
        </p:nvSpPr>
        <p:spPr bwMode="white">
          <a:xfrm>
            <a:off x="2816095" y="3394582"/>
            <a:ext cx="285619" cy="23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4797152"/>
            <a:ext cx="720080" cy="300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99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673FF0-AA1D-F2A5-47B4-73BAEB4F28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6"/>
          <a:stretch/>
        </p:blipFill>
        <p:spPr>
          <a:xfrm>
            <a:off x="407368" y="980728"/>
            <a:ext cx="11520000" cy="378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8BEBD-6A23-5E4C-DE8B-CE02C242F8E4}"/>
              </a:ext>
            </a:extLst>
          </p:cNvPr>
          <p:cNvSpPr/>
          <p:nvPr/>
        </p:nvSpPr>
        <p:spPr bwMode="white">
          <a:xfrm>
            <a:off x="1626012" y="2796645"/>
            <a:ext cx="1428099" cy="128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A9F322-D1AC-46E5-4004-6D6B5362EFBF}"/>
              </a:ext>
            </a:extLst>
          </p:cNvPr>
          <p:cNvSpPr/>
          <p:nvPr/>
        </p:nvSpPr>
        <p:spPr bwMode="white">
          <a:xfrm>
            <a:off x="4605979" y="3301782"/>
            <a:ext cx="2780033" cy="78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B0BBA2-C15C-3B47-261B-6BE1E1765AC6}"/>
              </a:ext>
            </a:extLst>
          </p:cNvPr>
          <p:cNvSpPr/>
          <p:nvPr/>
        </p:nvSpPr>
        <p:spPr bwMode="white">
          <a:xfrm>
            <a:off x="8280954" y="3429001"/>
            <a:ext cx="2542016" cy="65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8F252F-B5A8-9EBD-E321-F0AEECF2FB35}"/>
              </a:ext>
            </a:extLst>
          </p:cNvPr>
          <p:cNvSpPr/>
          <p:nvPr/>
        </p:nvSpPr>
        <p:spPr bwMode="white">
          <a:xfrm>
            <a:off x="1816425" y="4340648"/>
            <a:ext cx="380826" cy="31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307702-A9E0-4406-C72F-3A072419B251}"/>
              </a:ext>
            </a:extLst>
          </p:cNvPr>
          <p:cNvSpPr/>
          <p:nvPr/>
        </p:nvSpPr>
        <p:spPr bwMode="white">
          <a:xfrm>
            <a:off x="5415235" y="4350179"/>
            <a:ext cx="371305" cy="29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1F90C2-56A3-4457-ADE7-BF98E3019405}"/>
              </a:ext>
            </a:extLst>
          </p:cNvPr>
          <p:cNvSpPr/>
          <p:nvPr/>
        </p:nvSpPr>
        <p:spPr bwMode="white">
          <a:xfrm>
            <a:off x="9356789" y="4359710"/>
            <a:ext cx="352263" cy="28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75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89535-1768-E033-B2A5-BF2D73E249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61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17760BA-6715-B614-9934-6BFBBBBF9E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516263"/>
            <a:ext cx="11520000" cy="245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10532"/>
          <a:stretch/>
        </p:blipFill>
        <p:spPr>
          <a:xfrm>
            <a:off x="2711625" y="1628800"/>
            <a:ext cx="2664296" cy="17799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l="15459" r="13151"/>
          <a:stretch/>
        </p:blipFill>
        <p:spPr>
          <a:xfrm>
            <a:off x="6672064" y="1412776"/>
            <a:ext cx="2736304" cy="210348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5440" y="4228602"/>
            <a:ext cx="2016224" cy="156038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39816" y="4210067"/>
            <a:ext cx="2232248" cy="13021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12225" y="4215695"/>
            <a:ext cx="2520280" cy="157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73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2023-08-25T10:58:01Z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